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2"/>
  </p:notesMasterIdLst>
  <p:sldIdLst>
    <p:sldId id="256" r:id="rId3"/>
    <p:sldId id="257" r:id="rId4"/>
    <p:sldId id="2147469716" r:id="rId5"/>
    <p:sldId id="2147469717" r:id="rId6"/>
    <p:sldId id="2147469715" r:id="rId7"/>
    <p:sldId id="2147469713" r:id="rId8"/>
    <p:sldId id="2147469718" r:id="rId9"/>
    <p:sldId id="2147469719" r:id="rId10"/>
    <p:sldId id="2147469720"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104" d="100"/>
          <a:sy n="104" d="100"/>
        </p:scale>
        <p:origin x="156"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68805F-317F-4833-875D-88785B1B97D4}" type="datetimeFigureOut">
              <a:rPr lang="en-ZA" smtClean="0"/>
              <a:t>2022/06/02</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03C82C-AAFF-4BB6-977F-36851673EBCD}" type="slidenum">
              <a:rPr lang="en-ZA" smtClean="0"/>
              <a:t>‹#›</a:t>
            </a:fld>
            <a:endParaRPr lang="en-ZA"/>
          </a:p>
        </p:txBody>
      </p:sp>
    </p:spTree>
    <p:extLst>
      <p:ext uri="{BB962C8B-B14F-4D97-AF65-F5344CB8AC3E}">
        <p14:creationId xmlns:p14="http://schemas.microsoft.com/office/powerpoint/2010/main" val="2102735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600" dirty="0">
                <a:effectLst/>
                <a:latin typeface="Calibri" panose="020F0502020204030204" pitchFamily="34" charset="0"/>
                <a:ea typeface="Calibri" panose="020F0502020204030204" pitchFamily="34" charset="0"/>
                <a:cs typeface="Arial" panose="020B0604020202020204" pitchFamily="34" charset="0"/>
              </a:rPr>
              <a:t>Hi, I’m Gemma Robson.  Future-Ready Skills Lead for Microsoft in the UK.</a:t>
            </a:r>
          </a:p>
          <a:p>
            <a:pPr>
              <a:lnSpc>
                <a:spcPct val="107000"/>
              </a:lnSpc>
              <a:spcAft>
                <a:spcPts val="800"/>
              </a:spcAft>
            </a:pPr>
            <a:r>
              <a:rPr lang="en-GB" sz="1600" dirty="0">
                <a:effectLst/>
                <a:latin typeface="Calibri" panose="020F0502020204030204" pitchFamily="34" charset="0"/>
                <a:ea typeface="Calibri" panose="020F0502020204030204" pitchFamily="34" charset="0"/>
                <a:cs typeface="Arial" panose="020B0604020202020204" pitchFamily="34" charset="0"/>
              </a:rPr>
              <a:t>I’m here today to help you get started with our Microsoft Learn Platform!</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9108-63F5-4F39-8C03-06978DA2A6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5418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I only have a short time so I’ll be whizzing through this content but I will be here the rest of the day so please feel free to come over and say hello and ask questions you may have… so I’m quickly going to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     Introduce you to the Microsoft Learn Platform</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     Talk about the Power of Microsoft Certifications</a:t>
            </a:r>
          </a:p>
          <a:p>
            <a:pPr marL="285750" indent="-285750">
              <a:lnSpc>
                <a:spcPct val="107000"/>
              </a:lnSpc>
              <a:spcAft>
                <a:spcPts val="800"/>
              </a:spcAft>
              <a:buFont typeface="Arial" panose="020B0604020202020204" pitchFamily="34" charset="0"/>
              <a:buChar char="•"/>
            </a:pPr>
            <a:r>
              <a:rPr lang="en-GB" sz="1800" dirty="0">
                <a:effectLst/>
                <a:latin typeface="Calibri" panose="020F0502020204030204" pitchFamily="34" charset="0"/>
                <a:ea typeface="Calibri" panose="020F0502020204030204" pitchFamily="34" charset="0"/>
                <a:cs typeface="Arial" panose="020B0604020202020204" pitchFamily="34" charset="0"/>
              </a:rPr>
              <a:t>Show you how you can get access to free Microsoft      training and exams to kick start your career</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9108-63F5-4F39-8C03-06978DA2A6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62880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But before I jump into the Microsoft Learn platform and all the fantastic learning opportunities it has to offer.. I thought you should hear what other students say have to say about it first…</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9108-63F5-4F39-8C03-06978DA2A6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3555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430213"/>
            <a:ext cx="5486400" cy="3086100"/>
          </a:xfrm>
        </p:spPr>
      </p:sp>
      <p:sp>
        <p:nvSpPr>
          <p:cNvPr id="3" name="Notes Placeholder 2"/>
          <p:cNvSpPr>
            <a:spLocks noGrp="1"/>
          </p:cNvSpPr>
          <p:nvPr>
            <p:ph type="body" idx="1"/>
          </p:nvPr>
        </p:nvSpPr>
        <p:spPr>
          <a:xfrm>
            <a:off x="633548" y="3603716"/>
            <a:ext cx="5486400" cy="5011238"/>
          </a:xfrm>
        </p:spPr>
        <p:txBody>
          <a:bodyPr/>
          <a:lstStyle/>
          <a:p>
            <a:pPr>
              <a:lnSpc>
                <a:spcPct val="107000"/>
              </a:lnSpc>
              <a:spcAft>
                <a:spcPts val="800"/>
              </a:spcAft>
            </a:pPr>
            <a:r>
              <a:rPr lang="en-GB" sz="1000" dirty="0">
                <a:effectLst/>
                <a:latin typeface="Calibri" panose="020F0502020204030204" pitchFamily="34" charset="0"/>
                <a:ea typeface="Calibri" panose="020F0502020204030204" pitchFamily="34" charset="0"/>
                <a:cs typeface="Arial" panose="020B0604020202020204" pitchFamily="34" charset="0"/>
              </a:rPr>
              <a:t>So you may or may have come across Microsoft Learn Platform… so I’ll give you a quick run through</a:t>
            </a:r>
          </a:p>
          <a:p>
            <a:pPr>
              <a:lnSpc>
                <a:spcPct val="107000"/>
              </a:lnSpc>
              <a:spcAft>
                <a:spcPts val="800"/>
              </a:spcAft>
            </a:pPr>
            <a:r>
              <a:rPr lang="en-GB" sz="1000" dirty="0">
                <a:effectLst/>
                <a:latin typeface="Calibri" panose="020F0502020204030204" pitchFamily="34" charset="0"/>
                <a:ea typeface="Calibri" panose="020F0502020204030204" pitchFamily="34" charset="0"/>
                <a:cs typeface="Arial" panose="020B0604020202020204" pitchFamily="34" charset="0"/>
              </a:rPr>
              <a:t> This is how you find it Its absolutely free to access- just log in with your personal email address and away you go..</a:t>
            </a:r>
          </a:p>
          <a:p>
            <a:pPr marL="457200">
              <a:lnSpc>
                <a:spcPct val="107000"/>
              </a:lnSpc>
            </a:pPr>
            <a:r>
              <a:rPr lang="en-GB" sz="1000" dirty="0">
                <a:effectLst/>
                <a:latin typeface="Calibri" panose="020F0502020204030204" pitchFamily="34" charset="0"/>
                <a:ea typeface="Calibri" panose="020F0502020204030204" pitchFamily="34" charset="0"/>
                <a:cs typeface="Arial" panose="020B0604020202020204" pitchFamily="34" charset="0"/>
              </a:rPr>
              <a:t> </a:t>
            </a:r>
          </a:p>
          <a:p>
            <a:pPr marL="342900" lvl="0" indent="-342900">
              <a:lnSpc>
                <a:spcPct val="107000"/>
              </a:lnSpc>
              <a:spcAft>
                <a:spcPts val="800"/>
              </a:spcAft>
              <a:buFont typeface="+mj-lt"/>
              <a:buAutoNum type="arabicPeriod"/>
            </a:pPr>
            <a:r>
              <a:rPr lang="en-GB" sz="1000" dirty="0">
                <a:effectLst/>
                <a:latin typeface="Calibri" panose="020F0502020204030204" pitchFamily="34" charset="0"/>
                <a:ea typeface="Calibri" panose="020F0502020204030204" pitchFamily="34" charset="0"/>
                <a:cs typeface="Arial" panose="020B0604020202020204" pitchFamily="34" charset="0"/>
              </a:rPr>
              <a:t>The platform is organised in a way which makes it super easy to navigate and find everything you need in just a couple of clicks.</a:t>
            </a:r>
          </a:p>
          <a:p>
            <a:pPr marL="342900" lvl="0" indent="-342900">
              <a:lnSpc>
                <a:spcPct val="107000"/>
              </a:lnSpc>
              <a:spcAft>
                <a:spcPts val="800"/>
              </a:spcAft>
              <a:buFont typeface="+mj-lt"/>
              <a:buAutoNum type="arabicPeriod"/>
            </a:pPr>
            <a:r>
              <a:rPr lang="en-GB" sz="1000" dirty="0">
                <a:effectLst/>
                <a:latin typeface="Calibri" panose="020F0502020204030204" pitchFamily="34" charset="0"/>
                <a:ea typeface="Calibri" panose="020F0502020204030204" pitchFamily="34" charset="0"/>
                <a:cs typeface="Arial" panose="020B0604020202020204" pitchFamily="34" charset="0"/>
              </a:rPr>
              <a:t>You can either search for a particular certification (if you know exactly what you are interested in) for example the AI-900- or simply search a topic area to find the content you are looking for example Power Platform.  You can even search by job role for example ‘’ and it will make suggestions for you.</a:t>
            </a:r>
          </a:p>
          <a:p>
            <a:pPr marL="342900" lvl="0" indent="-342900">
              <a:lnSpc>
                <a:spcPct val="107000"/>
              </a:lnSpc>
              <a:buFont typeface="+mj-lt"/>
              <a:buAutoNum type="arabicPeriod"/>
            </a:pPr>
            <a:r>
              <a:rPr lang="en-GB" sz="1000" dirty="0">
                <a:effectLst/>
                <a:latin typeface="Calibri" panose="020F0502020204030204" pitchFamily="34" charset="0"/>
                <a:ea typeface="Calibri" panose="020F0502020204030204" pitchFamily="34" charset="0"/>
                <a:cs typeface="Arial" panose="020B0604020202020204" pitchFamily="34" charset="0"/>
              </a:rPr>
              <a:t>You can choose content to supplement your learning or you can choose to cover learning paths that prepare you to take an exam to gain an industry recognised certification.</a:t>
            </a:r>
          </a:p>
          <a:p>
            <a:pPr marL="457200">
              <a:lnSpc>
                <a:spcPct val="107000"/>
              </a:lnSpc>
            </a:pPr>
            <a:r>
              <a:rPr lang="en-GB" sz="1000" dirty="0">
                <a:effectLst/>
                <a:latin typeface="Calibri" panose="020F0502020204030204" pitchFamily="34" charset="0"/>
                <a:ea typeface="Calibri" panose="020F0502020204030204" pitchFamily="34" charset="0"/>
                <a:cs typeface="Arial" panose="020B0604020202020204" pitchFamily="34" charset="0"/>
              </a:rPr>
              <a:t> </a:t>
            </a:r>
          </a:p>
          <a:p>
            <a:pPr marL="228600" lvl="0" indent="-228600">
              <a:lnSpc>
                <a:spcPct val="107000"/>
              </a:lnSpc>
              <a:buAutoNum type="arabicPeriod" startAt="4"/>
            </a:pPr>
            <a:r>
              <a:rPr lang="en-GB" sz="1000" dirty="0">
                <a:effectLst/>
                <a:latin typeface="Calibri" panose="020F0502020204030204" pitchFamily="34" charset="0"/>
                <a:ea typeface="Calibri" panose="020F0502020204030204" pitchFamily="34" charset="0"/>
                <a:cs typeface="Arial" panose="020B0604020202020204" pitchFamily="34" charset="0"/>
              </a:rPr>
              <a:t>    The best thing about Learn is the varied &amp; vibrant content and the way its nicely organised into </a:t>
            </a:r>
          </a:p>
          <a:p>
            <a:pPr lvl="0">
              <a:lnSpc>
                <a:spcPct val="107000"/>
              </a:lnSpc>
            </a:pPr>
            <a:r>
              <a:rPr lang="en-GB" sz="1000" dirty="0">
                <a:effectLst/>
                <a:latin typeface="Calibri" panose="020F0502020204030204" pitchFamily="34" charset="0"/>
                <a:ea typeface="Calibri" panose="020F0502020204030204" pitchFamily="34" charset="0"/>
                <a:cs typeface="Arial" panose="020B0604020202020204" pitchFamily="34" charset="0"/>
              </a:rPr>
              <a:t>            learning paths- modules and units- bitesize sections that you can dip into whenever it suits you    </a:t>
            </a:r>
          </a:p>
          <a:p>
            <a:pPr lvl="0">
              <a:lnSpc>
                <a:spcPct val="107000"/>
              </a:lnSpc>
            </a:pPr>
            <a:r>
              <a:rPr lang="en-GB" sz="1000" dirty="0">
                <a:latin typeface="Calibri" panose="020F0502020204030204" pitchFamily="34" charset="0"/>
                <a:ea typeface="Calibri" panose="020F0502020204030204" pitchFamily="34" charset="0"/>
                <a:cs typeface="Arial" panose="020B0604020202020204" pitchFamily="34" charset="0"/>
              </a:rPr>
              <a:t>            </a:t>
            </a:r>
            <a:r>
              <a:rPr lang="en-GB" sz="1000" dirty="0">
                <a:effectLst/>
                <a:latin typeface="Calibri" panose="020F0502020204030204" pitchFamily="34" charset="0"/>
                <a:ea typeface="Calibri" panose="020F0502020204030204" pitchFamily="34" charset="0"/>
                <a:cs typeface="Arial" panose="020B0604020202020204" pitchFamily="34" charset="0"/>
              </a:rPr>
              <a:t>and revisit at a later date- it even tells you how long each section will take to help you gauge </a:t>
            </a:r>
          </a:p>
          <a:p>
            <a:pPr lvl="0">
              <a:lnSpc>
                <a:spcPct val="107000"/>
              </a:lnSpc>
            </a:pPr>
            <a:r>
              <a:rPr lang="en-GB" sz="1000" dirty="0">
                <a:latin typeface="Calibri" panose="020F0502020204030204" pitchFamily="34" charset="0"/>
                <a:ea typeface="Calibri" panose="020F0502020204030204" pitchFamily="34" charset="0"/>
                <a:cs typeface="Arial" panose="020B0604020202020204" pitchFamily="34" charset="0"/>
              </a:rPr>
              <a:t>            </a:t>
            </a:r>
            <a:r>
              <a:rPr lang="en-GB" sz="1000" dirty="0">
                <a:effectLst/>
                <a:latin typeface="Calibri" panose="020F0502020204030204" pitchFamily="34" charset="0"/>
                <a:ea typeface="Calibri" panose="020F0502020204030204" pitchFamily="34" charset="0"/>
                <a:cs typeface="Arial" panose="020B0604020202020204" pitchFamily="34" charset="0"/>
              </a:rPr>
              <a:t>how much time you will need to set aside. </a:t>
            </a:r>
          </a:p>
          <a:p>
            <a:pPr marL="457200">
              <a:lnSpc>
                <a:spcPct val="107000"/>
              </a:lnSpc>
            </a:pPr>
            <a:r>
              <a:rPr lang="en-GB" sz="1000" dirty="0">
                <a:effectLst/>
                <a:latin typeface="Calibri" panose="020F0502020204030204" pitchFamily="34" charset="0"/>
                <a:ea typeface="Calibri" panose="020F0502020204030204" pitchFamily="34" charset="0"/>
                <a:cs typeface="Arial" panose="020B0604020202020204" pitchFamily="34" charset="0"/>
              </a:rPr>
              <a:t> </a:t>
            </a:r>
          </a:p>
          <a:p>
            <a:pPr lvl="0">
              <a:lnSpc>
                <a:spcPct val="107000"/>
              </a:lnSpc>
            </a:pPr>
            <a:r>
              <a:rPr lang="en-GB" sz="1000" dirty="0">
                <a:effectLst/>
                <a:latin typeface="Calibri" panose="020F0502020204030204" pitchFamily="34" charset="0"/>
                <a:ea typeface="Calibri" panose="020F0502020204030204" pitchFamily="34" charset="0"/>
                <a:cs typeface="Arial" panose="020B0604020202020204" pitchFamily="34" charset="0"/>
              </a:rPr>
              <a:t>5.         Its so versatile- you can just log in and it remembers what you have already covered and keeps   </a:t>
            </a:r>
          </a:p>
          <a:p>
            <a:pPr lvl="0">
              <a:lnSpc>
                <a:spcPct val="107000"/>
              </a:lnSpc>
            </a:pPr>
            <a:r>
              <a:rPr lang="en-GB" sz="1000" dirty="0">
                <a:latin typeface="Calibri" panose="020F0502020204030204" pitchFamily="34" charset="0"/>
                <a:ea typeface="Calibri" panose="020F0502020204030204" pitchFamily="34" charset="0"/>
                <a:cs typeface="Arial" panose="020B0604020202020204" pitchFamily="34" charset="0"/>
              </a:rPr>
              <a:t>            </a:t>
            </a:r>
            <a:r>
              <a:rPr lang="en-GB" sz="1000" dirty="0">
                <a:effectLst/>
                <a:latin typeface="Calibri" panose="020F0502020204030204" pitchFamily="34" charset="0"/>
                <a:ea typeface="Calibri" panose="020F0502020204030204" pitchFamily="34" charset="0"/>
                <a:cs typeface="Arial" panose="020B0604020202020204" pitchFamily="34" charset="0"/>
              </a:rPr>
              <a:t>track of your progress</a:t>
            </a:r>
          </a:p>
          <a:p>
            <a:pPr marL="457200">
              <a:lnSpc>
                <a:spcPct val="107000"/>
              </a:lnSpc>
            </a:pPr>
            <a:endParaRPr lang="en-GB" sz="1000" dirty="0">
              <a:effectLst/>
              <a:latin typeface="Calibri" panose="020F0502020204030204" pitchFamily="34" charset="0"/>
              <a:ea typeface="Calibri" panose="020F0502020204030204" pitchFamily="34" charset="0"/>
              <a:cs typeface="Arial" panose="020B0604020202020204" pitchFamily="34" charset="0"/>
            </a:endParaRPr>
          </a:p>
          <a:p>
            <a:pPr marL="228600" lvl="0" indent="-228600">
              <a:lnSpc>
                <a:spcPct val="107000"/>
              </a:lnSpc>
              <a:spcAft>
                <a:spcPts val="800"/>
              </a:spcAft>
              <a:buAutoNum type="arabicPeriod" startAt="6"/>
            </a:pPr>
            <a:r>
              <a:rPr lang="en-GB" sz="1000" dirty="0">
                <a:effectLst/>
                <a:latin typeface="Calibri" panose="020F0502020204030204" pitchFamily="34" charset="0"/>
                <a:ea typeface="Calibri" panose="020F0502020204030204" pitchFamily="34" charset="0"/>
                <a:cs typeface="Arial" panose="020B0604020202020204" pitchFamily="34" charset="0"/>
              </a:rPr>
              <a:t>    With a mix of short text pages, videos, real life examples and hands on labs so its very </a:t>
            </a:r>
          </a:p>
          <a:p>
            <a:pPr marL="358775" lvl="0" indent="-358775">
              <a:lnSpc>
                <a:spcPct val="107000"/>
              </a:lnSpc>
              <a:spcAft>
                <a:spcPts val="800"/>
              </a:spcAft>
              <a:buAutoNum type="arabicPeriod" startAt="6"/>
            </a:pPr>
            <a:r>
              <a:rPr lang="en-GB" sz="1000" dirty="0">
                <a:effectLst/>
                <a:latin typeface="Calibri" panose="020F0502020204030204" pitchFamily="34" charset="0"/>
                <a:ea typeface="Calibri" panose="020F0502020204030204" pitchFamily="34" charset="0"/>
                <a:cs typeface="Arial" panose="020B0604020202020204" pitchFamily="34" charset="0"/>
              </a:rPr>
              <a:t>experiential and makes learning much more fun and interesting and we often find that students         who use learn return to complete more and more material and pass many certifications.  I’m a prime example of that! This time last year I was a student and I passed the AI-900 last May and went on to pass a further 4 certifications last June alone… I didn’t realise at the time but that achievement played a huge part in how I was hired by Microsoft for this role!</a:t>
            </a:r>
          </a:p>
          <a:p>
            <a:pPr>
              <a:lnSpc>
                <a:spcPct val="107000"/>
              </a:lnSpc>
              <a:spcAft>
                <a:spcPts val="800"/>
              </a:spcAft>
            </a:pPr>
            <a:r>
              <a:rPr lang="en-GB" sz="1000" dirty="0">
                <a:effectLst/>
                <a:latin typeface="Calibri" panose="020F0502020204030204" pitchFamily="34" charset="0"/>
                <a:ea typeface="Calibri" panose="020F0502020204030204" pitchFamily="34" charset="0"/>
                <a:cs typeface="Arial" panose="020B0604020202020204" pitchFamily="34" charset="0"/>
              </a:rPr>
              <a:t> </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9108-63F5-4F39-8C03-06978DA2A6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0408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5288" y="466725"/>
            <a:ext cx="5776912" cy="3249613"/>
          </a:xfrm>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So why choose to pass a certification using Microsoft Learn? Why bother?</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 </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Because students who achieve Microsoft certifications…..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0D473-6F8B-429A-BB7C-5098394E13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Segoe UI" panose="020B0502040204020203"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1727170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And this is the biggie…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Student who pass a Microsoft Certification and post their electronic badge on linked in are 2.4 times more likely to gain employment! And not many students know about this so get in there first and stand out above the rest!... Interested?... Lets hear Abbey’s story..</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9108-63F5-4F39-8C03-06978DA2A6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8068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63736"/>
          </a:xfrm>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We want to help you get these certs and gain that edge so we have recently launched a FREE fundamentals offer that any student can access- you can sit  any of the 8 fundamentals for free- this includes access to practice tests and an Azure for students voucher worth 100$ and its a global offer, but for Students studying in the UK</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Arial" panose="020B0604020202020204" pitchFamily="34" charset="0"/>
              </a:rPr>
              <a:t>you also get access to on-demand webinars for three of the most popular courses- AI, AZ &amp; SC-900.  You also get supported through the process with emails of encouragement and our FAQ bot to answer your queries… So </a:t>
            </a:r>
            <a:r>
              <a:rPr lang="en-GB" sz="1800" dirty="0" err="1">
                <a:effectLst/>
                <a:latin typeface="Calibri" panose="020F0502020204030204" pitchFamily="34" charset="0"/>
                <a:ea typeface="Calibri" panose="020F0502020204030204" pitchFamily="34" charset="0"/>
                <a:cs typeface="Arial" panose="020B0604020202020204" pitchFamily="34" charset="0"/>
              </a:rPr>
              <a:t>whats</a:t>
            </a:r>
            <a:r>
              <a:rPr lang="en-GB" sz="1800" dirty="0">
                <a:effectLst/>
                <a:latin typeface="Calibri" panose="020F0502020204030204" pitchFamily="34" charset="0"/>
                <a:ea typeface="Calibri" panose="020F0502020204030204" pitchFamily="34" charset="0"/>
                <a:cs typeface="Arial" panose="020B0604020202020204" pitchFamily="34" charset="0"/>
              </a:rPr>
              <a:t> stopping you? Register today.  All the links you need are at the bottom of the page!</a:t>
            </a:r>
          </a:p>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9108-63F5-4F39-8C03-06978DA2A6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641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 round up…</a:t>
            </a:r>
          </a:p>
          <a:p>
            <a:endParaRPr lang="en-GB" dirty="0"/>
          </a:p>
          <a:p>
            <a:r>
              <a:rPr lang="en-GB" dirty="0"/>
              <a:t>Microsoft Learn Platform is a great resource to learn new digital skills- its free and you can use it for general info or as a tool  to prepare for a Microsoft certification exam.</a:t>
            </a:r>
          </a:p>
          <a:p>
            <a:endParaRPr lang="en-GB" dirty="0"/>
          </a:p>
          <a:p>
            <a:r>
              <a:rPr lang="en-GB" dirty="0"/>
              <a:t>Having a Microsoft certification has many benefits, such as increased confidence and employability</a:t>
            </a:r>
          </a:p>
          <a:p>
            <a:endParaRPr lang="en-GB" dirty="0"/>
          </a:p>
          <a:p>
            <a:r>
              <a:rPr lang="en-GB" dirty="0"/>
              <a:t>We currently have a free campaign to help you acquire those in-demand digital skills through our free fundamentals programme- you can sign up today!</a:t>
            </a:r>
          </a:p>
          <a:p>
            <a:r>
              <a:rPr lang="en-GB" dirty="0"/>
              <a:t>And just a few days ago we launched an extra time limited campaign where you can get access to free exams, practice tests and webinars for 5 of the fundamentals until the 30</a:t>
            </a:r>
            <a:r>
              <a:rPr lang="en-GB" baseline="30000" dirty="0"/>
              <a:t>th</a:t>
            </a:r>
            <a:r>
              <a:rPr lang="en-GB" dirty="0"/>
              <a:t> of </a:t>
            </a:r>
            <a:r>
              <a:rPr lang="en-GB"/>
              <a:t>June only!</a:t>
            </a:r>
            <a:endParaRPr lang="en-GB" dirty="0"/>
          </a:p>
          <a:p>
            <a:r>
              <a:rPr lang="en-GB" dirty="0"/>
              <a:t>Feel free to come over and see me at the certs stand for more information!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F9108-63F5-4F39-8C03-06978DA2A69C}"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2896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6BAA7-BF29-DA74-DCA2-28F3FB7A47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a:extLst>
              <a:ext uri="{FF2B5EF4-FFF2-40B4-BE49-F238E27FC236}">
                <a16:creationId xmlns:a16="http://schemas.microsoft.com/office/drawing/2014/main" id="{362BACB2-D9CE-C34F-6F27-C355678D65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a:extLst>
              <a:ext uri="{FF2B5EF4-FFF2-40B4-BE49-F238E27FC236}">
                <a16:creationId xmlns:a16="http://schemas.microsoft.com/office/drawing/2014/main" id="{4FE2DAEE-02F9-6269-0DB7-A7F5785736AC}"/>
              </a:ext>
            </a:extLst>
          </p:cNvPr>
          <p:cNvSpPr>
            <a:spLocks noGrp="1"/>
          </p:cNvSpPr>
          <p:nvPr>
            <p:ph type="dt" sz="half" idx="10"/>
          </p:nvPr>
        </p:nvSpPr>
        <p:spPr/>
        <p:txBody>
          <a:bodyPr/>
          <a:lstStyle/>
          <a:p>
            <a:fld id="{DC126568-E196-4B7A-84B7-F330B833B58F}" type="datetimeFigureOut">
              <a:rPr lang="en-ZA" smtClean="0"/>
              <a:t>2022/06/02</a:t>
            </a:fld>
            <a:endParaRPr lang="en-ZA"/>
          </a:p>
        </p:txBody>
      </p:sp>
      <p:sp>
        <p:nvSpPr>
          <p:cNvPr id="5" name="Footer Placeholder 4">
            <a:extLst>
              <a:ext uri="{FF2B5EF4-FFF2-40B4-BE49-F238E27FC236}">
                <a16:creationId xmlns:a16="http://schemas.microsoft.com/office/drawing/2014/main" id="{F54C44D6-4D4B-3ECD-5946-E3F213A1FD21}"/>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4E41ABB3-3EF8-E861-396C-89194EB73E48}"/>
              </a:ext>
            </a:extLst>
          </p:cNvPr>
          <p:cNvSpPr>
            <a:spLocks noGrp="1"/>
          </p:cNvSpPr>
          <p:nvPr>
            <p:ph type="sldNum" sz="quarter" idx="12"/>
          </p:nvPr>
        </p:nvSpPr>
        <p:spPr/>
        <p:txBody>
          <a:bodyPr/>
          <a:lstStyle/>
          <a:p>
            <a:fld id="{C2241A8D-9828-4073-876E-6A336D450F9D}" type="slidenum">
              <a:rPr lang="en-ZA" smtClean="0"/>
              <a:t>‹#›</a:t>
            </a:fld>
            <a:endParaRPr lang="en-ZA"/>
          </a:p>
        </p:txBody>
      </p:sp>
    </p:spTree>
    <p:extLst>
      <p:ext uri="{BB962C8B-B14F-4D97-AF65-F5344CB8AC3E}">
        <p14:creationId xmlns:p14="http://schemas.microsoft.com/office/powerpoint/2010/main" val="881266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F6D7E-839B-312E-4F03-0B1E55D62EA6}"/>
              </a:ext>
            </a:extLst>
          </p:cNvPr>
          <p:cNvSpPr>
            <a:spLocks noGrp="1"/>
          </p:cNvSpPr>
          <p:nvPr>
            <p:ph type="title"/>
          </p:nvPr>
        </p:nvSpPr>
        <p:spPr/>
        <p:txBody>
          <a:bodyPr/>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B2FDDAB8-AB21-FF06-DD0B-8B6C24ADAA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F256A8B-3E33-9F3B-7ECC-80171234D785}"/>
              </a:ext>
            </a:extLst>
          </p:cNvPr>
          <p:cNvSpPr>
            <a:spLocks noGrp="1"/>
          </p:cNvSpPr>
          <p:nvPr>
            <p:ph type="dt" sz="half" idx="10"/>
          </p:nvPr>
        </p:nvSpPr>
        <p:spPr/>
        <p:txBody>
          <a:bodyPr/>
          <a:lstStyle/>
          <a:p>
            <a:fld id="{DC126568-E196-4B7A-84B7-F330B833B58F}" type="datetimeFigureOut">
              <a:rPr lang="en-ZA" smtClean="0"/>
              <a:t>2022/06/02</a:t>
            </a:fld>
            <a:endParaRPr lang="en-ZA"/>
          </a:p>
        </p:txBody>
      </p:sp>
      <p:sp>
        <p:nvSpPr>
          <p:cNvPr id="5" name="Footer Placeholder 4">
            <a:extLst>
              <a:ext uri="{FF2B5EF4-FFF2-40B4-BE49-F238E27FC236}">
                <a16:creationId xmlns:a16="http://schemas.microsoft.com/office/drawing/2014/main" id="{E05929EA-072A-4AB4-99B8-52D11E835775}"/>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04A0545-315B-DA5D-EF94-B65D6D25DC18}"/>
              </a:ext>
            </a:extLst>
          </p:cNvPr>
          <p:cNvSpPr>
            <a:spLocks noGrp="1"/>
          </p:cNvSpPr>
          <p:nvPr>
            <p:ph type="sldNum" sz="quarter" idx="12"/>
          </p:nvPr>
        </p:nvSpPr>
        <p:spPr/>
        <p:txBody>
          <a:bodyPr/>
          <a:lstStyle/>
          <a:p>
            <a:fld id="{C2241A8D-9828-4073-876E-6A336D450F9D}" type="slidenum">
              <a:rPr lang="en-ZA" smtClean="0"/>
              <a:t>‹#›</a:t>
            </a:fld>
            <a:endParaRPr lang="en-ZA"/>
          </a:p>
        </p:txBody>
      </p:sp>
    </p:spTree>
    <p:extLst>
      <p:ext uri="{BB962C8B-B14F-4D97-AF65-F5344CB8AC3E}">
        <p14:creationId xmlns:p14="http://schemas.microsoft.com/office/powerpoint/2010/main" val="2573817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4A093C-3689-94CC-F21B-64B961A8DF8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a:extLst>
              <a:ext uri="{FF2B5EF4-FFF2-40B4-BE49-F238E27FC236}">
                <a16:creationId xmlns:a16="http://schemas.microsoft.com/office/drawing/2014/main" id="{ACA746DB-0CB7-92EE-2B17-6164B7248F8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CE0C6C12-48D5-BE60-3450-BB859BF2507D}"/>
              </a:ext>
            </a:extLst>
          </p:cNvPr>
          <p:cNvSpPr>
            <a:spLocks noGrp="1"/>
          </p:cNvSpPr>
          <p:nvPr>
            <p:ph type="dt" sz="half" idx="10"/>
          </p:nvPr>
        </p:nvSpPr>
        <p:spPr/>
        <p:txBody>
          <a:bodyPr/>
          <a:lstStyle/>
          <a:p>
            <a:fld id="{DC126568-E196-4B7A-84B7-F330B833B58F}" type="datetimeFigureOut">
              <a:rPr lang="en-ZA" smtClean="0"/>
              <a:t>2022/06/02</a:t>
            </a:fld>
            <a:endParaRPr lang="en-ZA"/>
          </a:p>
        </p:txBody>
      </p:sp>
      <p:sp>
        <p:nvSpPr>
          <p:cNvPr id="5" name="Footer Placeholder 4">
            <a:extLst>
              <a:ext uri="{FF2B5EF4-FFF2-40B4-BE49-F238E27FC236}">
                <a16:creationId xmlns:a16="http://schemas.microsoft.com/office/drawing/2014/main" id="{F333AD27-AED3-B21B-9683-5AF0410AF480}"/>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00A50898-2486-60EF-F9BC-D2053A04E3BC}"/>
              </a:ext>
            </a:extLst>
          </p:cNvPr>
          <p:cNvSpPr>
            <a:spLocks noGrp="1"/>
          </p:cNvSpPr>
          <p:nvPr>
            <p:ph type="sldNum" sz="quarter" idx="12"/>
          </p:nvPr>
        </p:nvSpPr>
        <p:spPr/>
        <p:txBody>
          <a:bodyPr/>
          <a:lstStyle/>
          <a:p>
            <a:fld id="{C2241A8D-9828-4073-876E-6A336D450F9D}" type="slidenum">
              <a:rPr lang="en-ZA" smtClean="0"/>
              <a:t>‹#›</a:t>
            </a:fld>
            <a:endParaRPr lang="en-ZA"/>
          </a:p>
        </p:txBody>
      </p:sp>
    </p:spTree>
    <p:extLst>
      <p:ext uri="{BB962C8B-B14F-4D97-AF65-F5344CB8AC3E}">
        <p14:creationId xmlns:p14="http://schemas.microsoft.com/office/powerpoint/2010/main" val="3089982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688" y="3963175"/>
            <a:ext cx="526280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688" y="4217033"/>
            <a:ext cx="5455079" cy="528579"/>
          </a:xfrm>
        </p:spPr>
        <p:txBody>
          <a:bodyPr/>
          <a:lstStyle>
            <a:lvl1pPr marL="0" indent="0">
              <a:buNone/>
              <a:defRPr>
                <a:solidFill>
                  <a:schemeClr val="bg1"/>
                </a:solidFill>
              </a:defRPr>
            </a:lvl1pPr>
          </a:lstStyle>
          <a:p>
            <a:pPr lvl="0"/>
            <a:r>
              <a:rPr lang="en-US" dirty="0"/>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688" y="4772588"/>
            <a:ext cx="4110809" cy="528579"/>
          </a:xfrm>
        </p:spPr>
        <p:txBody>
          <a:bodyPr/>
          <a:lstStyle>
            <a:lvl1pPr marL="0" indent="0">
              <a:buNone/>
              <a:defRPr>
                <a:solidFill>
                  <a:srgbClr val="D59DFF"/>
                </a:solidFill>
              </a:defRPr>
            </a:lvl1pPr>
          </a:lstStyle>
          <a:p>
            <a:pPr lvl="0"/>
            <a:r>
              <a:rPr lang="en-US" dirty="0"/>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689" y="2400841"/>
            <a:ext cx="5885385" cy="1325563"/>
          </a:xfrm>
        </p:spPr>
        <p:txBody>
          <a:bodyPr anchor="b"/>
          <a:lstStyle>
            <a:lvl1pPr>
              <a:defRPr>
                <a:solidFill>
                  <a:schemeClr val="bg1"/>
                </a:solidFill>
              </a:defRPr>
            </a:lvl1pPr>
          </a:lstStyle>
          <a:p>
            <a:r>
              <a:rPr lang="en-US" dirty="0"/>
              <a:t>Title of </a:t>
            </a:r>
            <a:br>
              <a:rPr lang="en-US" dirty="0"/>
            </a:br>
            <a:r>
              <a:rPr lang="en-US" dirty="0"/>
              <a:t>Event</a:t>
            </a:r>
          </a:p>
        </p:txBody>
      </p:sp>
    </p:spTree>
    <p:extLst>
      <p:ext uri="{BB962C8B-B14F-4D97-AF65-F5344CB8AC3E}">
        <p14:creationId xmlns:p14="http://schemas.microsoft.com/office/powerpoint/2010/main" val="3703696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One Speaker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9" y="3425512"/>
            <a:ext cx="2184961" cy="2184961"/>
          </a:xfrm>
        </p:spPr>
        <p:txBody>
          <a:bodyPr>
            <a:normAutofit/>
          </a:bodyPr>
          <a:lstStyle>
            <a:lvl1pPr marL="0" indent="0">
              <a:buNone/>
              <a:defRPr sz="2400">
                <a:solidFill>
                  <a:schemeClr val="bg1"/>
                </a:solidFill>
              </a:defRPr>
            </a:lvl1pPr>
          </a:lstStyle>
          <a:p>
            <a:r>
              <a:rPr lang="en-US" dirty="0"/>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FE1CDDE0-D6C0-BA4E-B6FB-2CEF10067A3A}"/>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dirty="0"/>
              <a:t>Date | Time |</a:t>
            </a:r>
          </a:p>
        </p:txBody>
      </p:sp>
      <p:sp>
        <p:nvSpPr>
          <p:cNvPr id="12" name="Text Placeholder 19">
            <a:extLst>
              <a:ext uri="{FF2B5EF4-FFF2-40B4-BE49-F238E27FC236}">
                <a16:creationId xmlns:a16="http://schemas.microsoft.com/office/drawing/2014/main" id="{3D7769BC-0B56-9C49-B963-E6ECE44785FB}"/>
              </a:ext>
            </a:extLst>
          </p:cNvPr>
          <p:cNvSpPr>
            <a:spLocks noGrp="1"/>
          </p:cNvSpPr>
          <p:nvPr>
            <p:ph type="body" sz="quarter" idx="12" hasCustomPrompt="1"/>
          </p:nvPr>
        </p:nvSpPr>
        <p:spPr>
          <a:xfrm>
            <a:off x="2871340" y="3400250"/>
            <a:ext cx="3518703" cy="727380"/>
          </a:xfrm>
        </p:spPr>
        <p:txBody>
          <a:bodyPr>
            <a:normAutofit/>
          </a:bodyPr>
          <a:lstStyle>
            <a:lvl1pPr marL="0" indent="0">
              <a:buNone/>
              <a:defRPr sz="2400">
                <a:solidFill>
                  <a:schemeClr val="bg1"/>
                </a:solidFill>
              </a:defRPr>
            </a:lvl1pPr>
          </a:lstStyle>
          <a:p>
            <a:pPr lvl="0"/>
            <a:r>
              <a:rPr lang="en-US" dirty="0"/>
              <a:t>Speaker name</a:t>
            </a:r>
          </a:p>
        </p:txBody>
      </p:sp>
      <p:sp>
        <p:nvSpPr>
          <p:cNvPr id="14" name="Text Placeholder 19">
            <a:extLst>
              <a:ext uri="{FF2B5EF4-FFF2-40B4-BE49-F238E27FC236}">
                <a16:creationId xmlns:a16="http://schemas.microsoft.com/office/drawing/2014/main" id="{D68187EC-AA0A-9F4F-A9B6-C9B0FB1DC365}"/>
              </a:ext>
            </a:extLst>
          </p:cNvPr>
          <p:cNvSpPr>
            <a:spLocks noGrp="1"/>
          </p:cNvSpPr>
          <p:nvPr>
            <p:ph type="body" sz="quarter" idx="13" hasCustomPrompt="1"/>
          </p:nvPr>
        </p:nvSpPr>
        <p:spPr>
          <a:xfrm>
            <a:off x="2871340" y="3862830"/>
            <a:ext cx="3518703" cy="727380"/>
          </a:xfrm>
        </p:spPr>
        <p:txBody>
          <a:bodyPr>
            <a:normAutofit/>
          </a:bodyPr>
          <a:lstStyle>
            <a:lvl1pPr marL="0" indent="0">
              <a:buNone/>
              <a:defRPr sz="1800">
                <a:solidFill>
                  <a:schemeClr val="bg1"/>
                </a:solidFill>
              </a:defRPr>
            </a:lvl1pPr>
          </a:lstStyle>
          <a:p>
            <a:pPr lvl="0"/>
            <a:r>
              <a:rPr lang="en-US" dirty="0"/>
              <a:t>Speaker title</a:t>
            </a:r>
          </a:p>
        </p:txBody>
      </p:sp>
    </p:spTree>
    <p:extLst>
      <p:ext uri="{BB962C8B-B14F-4D97-AF65-F5344CB8AC3E}">
        <p14:creationId xmlns:p14="http://schemas.microsoft.com/office/powerpoint/2010/main" val="6592388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547689" y="3570463"/>
            <a:ext cx="1948377" cy="1948377"/>
          </a:xfrm>
        </p:spPr>
        <p:txBody>
          <a:bodyPr>
            <a:normAutofit/>
          </a:bodyPr>
          <a:lstStyle>
            <a:lvl1pPr marL="0" indent="0">
              <a:buNone/>
              <a:defRPr sz="2400">
                <a:solidFill>
                  <a:schemeClr val="bg1"/>
                </a:solidFill>
              </a:defRPr>
            </a:lvl1pPr>
          </a:lstStyle>
          <a:p>
            <a:r>
              <a:rPr lang="en-US" dirty="0"/>
              <a:t>Speaker Photo</a:t>
            </a:r>
          </a:p>
        </p:txBody>
      </p: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440107" y="5728444"/>
            <a:ext cx="2768106" cy="392654"/>
          </a:xfrm>
        </p:spPr>
        <p:txBody>
          <a:bodyPr>
            <a:normAutofit/>
          </a:bodyPr>
          <a:lstStyle>
            <a:lvl1pPr marL="0" indent="0">
              <a:buNone/>
              <a:defRPr sz="1800" b="1">
                <a:solidFill>
                  <a:schemeClr val="bg1"/>
                </a:solidFill>
              </a:defRPr>
            </a:lvl1pPr>
          </a:lstStyle>
          <a:p>
            <a:pPr lvl="0"/>
            <a:r>
              <a:rPr lang="en-US" dirty="0"/>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440107" y="6072614"/>
            <a:ext cx="2768106" cy="392654"/>
          </a:xfrm>
        </p:spPr>
        <p:txBody>
          <a:bodyPr>
            <a:normAutofit/>
          </a:bodyPr>
          <a:lstStyle>
            <a:lvl1pPr marL="0" indent="0">
              <a:buNone/>
              <a:defRPr sz="1600" b="0">
                <a:solidFill>
                  <a:schemeClr val="bg1"/>
                </a:solidFill>
              </a:defRPr>
            </a:lvl1pPr>
          </a:lstStyle>
          <a:p>
            <a:pPr lvl="0"/>
            <a:r>
              <a:rPr lang="en-US" dirty="0"/>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3222518" y="3573294"/>
            <a:ext cx="1948377" cy="1948377"/>
          </a:xfrm>
        </p:spPr>
        <p:txBody>
          <a:bodyPr>
            <a:normAutofit/>
          </a:bodyPr>
          <a:lstStyle>
            <a:lvl1pPr marL="0" indent="0">
              <a:buNone/>
              <a:defRPr sz="2400">
                <a:solidFill>
                  <a:schemeClr val="bg1"/>
                </a:solidFill>
              </a:defRPr>
            </a:lvl1pPr>
          </a:lstStyle>
          <a:p>
            <a:r>
              <a:rPr lang="en-US" dirty="0"/>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3125695" y="5728444"/>
            <a:ext cx="2768106" cy="392654"/>
          </a:xfrm>
        </p:spPr>
        <p:txBody>
          <a:bodyPr>
            <a:normAutofit/>
          </a:bodyPr>
          <a:lstStyle>
            <a:lvl1pPr marL="0" indent="0">
              <a:buNone/>
              <a:defRPr sz="1800" b="1">
                <a:solidFill>
                  <a:schemeClr val="bg1"/>
                </a:solidFill>
              </a:defRPr>
            </a:lvl1pPr>
          </a:lstStyle>
          <a:p>
            <a:pPr lvl="0"/>
            <a:r>
              <a:rPr lang="en-US" dirty="0"/>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3125695" y="6072614"/>
            <a:ext cx="2768106" cy="392654"/>
          </a:xfrm>
        </p:spPr>
        <p:txBody>
          <a:bodyPr>
            <a:normAutofit/>
          </a:bodyPr>
          <a:lstStyle>
            <a:lvl1pPr marL="0" indent="0">
              <a:buNone/>
              <a:defRPr sz="1600" b="0">
                <a:solidFill>
                  <a:schemeClr val="bg1"/>
                </a:solidFill>
              </a:defRPr>
            </a:lvl1pPr>
          </a:lstStyle>
          <a:p>
            <a:pPr lvl="0"/>
            <a:r>
              <a:rPr lang="en-US" dirty="0"/>
              <a:t>Title</a:t>
            </a:r>
          </a:p>
        </p:txBody>
      </p: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dirty="0"/>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644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dirty="0"/>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4768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Two Speakers | Background 1">
    <p:bg>
      <p:bgPr>
        <a:solidFill>
          <a:schemeClr val="bg1">
            <a:alpha val="1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dirty="0"/>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DFAAE4F-79D8-3CFA-557F-4C30E39FBAB9}"/>
              </a:ext>
            </a:extLst>
          </p:cNvPr>
          <p:cNvSpPr>
            <a:spLocks noGrp="1"/>
          </p:cNvSpPr>
          <p:nvPr>
            <p:ph type="pic" sz="quarter" idx="10" hasCustomPrompt="1"/>
          </p:nvPr>
        </p:nvSpPr>
        <p:spPr>
          <a:xfrm>
            <a:off x="547689" y="3608542"/>
            <a:ext cx="1783619" cy="1783619"/>
          </a:xfrm>
        </p:spPr>
        <p:txBody>
          <a:bodyPr>
            <a:normAutofit/>
          </a:bodyPr>
          <a:lstStyle>
            <a:lvl1pPr marL="0" indent="0">
              <a:buNone/>
              <a:defRPr sz="2400">
                <a:solidFill>
                  <a:schemeClr val="bg1"/>
                </a:solidFill>
              </a:defRPr>
            </a:lvl1pPr>
          </a:lstStyle>
          <a:p>
            <a:r>
              <a:rPr lang="en-US" dirty="0"/>
              <a:t>Speaker Photo</a:t>
            </a:r>
          </a:p>
        </p:txBody>
      </p:sp>
      <p:sp>
        <p:nvSpPr>
          <p:cNvPr id="18" name="Text Placeholder 19">
            <a:extLst>
              <a:ext uri="{FF2B5EF4-FFF2-40B4-BE49-F238E27FC236}">
                <a16:creationId xmlns:a16="http://schemas.microsoft.com/office/drawing/2014/main" id="{C736DCF8-2B96-F09C-194A-CA1A90A9F60D}"/>
              </a:ext>
            </a:extLst>
          </p:cNvPr>
          <p:cNvSpPr>
            <a:spLocks noGrp="1"/>
          </p:cNvSpPr>
          <p:nvPr>
            <p:ph type="body" sz="quarter" idx="13" hasCustomPrompt="1"/>
          </p:nvPr>
        </p:nvSpPr>
        <p:spPr>
          <a:xfrm>
            <a:off x="442872" y="5481955"/>
            <a:ext cx="1845404" cy="809497"/>
          </a:xfrm>
        </p:spPr>
        <p:txBody>
          <a:bodyPr>
            <a:normAutofit/>
          </a:bodyPr>
          <a:lstStyle>
            <a:lvl1pPr marL="0" indent="0">
              <a:lnSpc>
                <a:spcPct val="100000"/>
              </a:lnSpc>
              <a:buNone/>
              <a:defRPr sz="1600" b="1">
                <a:solidFill>
                  <a:schemeClr val="bg1"/>
                </a:solidFill>
              </a:defRPr>
            </a:lvl1pPr>
          </a:lstStyle>
          <a:p>
            <a:pPr lvl="0"/>
            <a:r>
              <a:rPr lang="en-US" dirty="0"/>
              <a:t>Speaker </a:t>
            </a:r>
            <a:br>
              <a:rPr lang="en-US" dirty="0"/>
            </a:br>
            <a:r>
              <a:rPr lang="en-US" dirty="0"/>
              <a:t>Name</a:t>
            </a:r>
          </a:p>
        </p:txBody>
      </p:sp>
      <p:sp>
        <p:nvSpPr>
          <p:cNvPr id="21" name="Text Placeholder 19">
            <a:extLst>
              <a:ext uri="{FF2B5EF4-FFF2-40B4-BE49-F238E27FC236}">
                <a16:creationId xmlns:a16="http://schemas.microsoft.com/office/drawing/2014/main" id="{CE049B53-1916-7EB2-B0C2-50AA091DBD9F}"/>
              </a:ext>
            </a:extLst>
          </p:cNvPr>
          <p:cNvSpPr>
            <a:spLocks noGrp="1"/>
          </p:cNvSpPr>
          <p:nvPr>
            <p:ph type="body" sz="quarter" idx="14" hasCustomPrompt="1"/>
          </p:nvPr>
        </p:nvSpPr>
        <p:spPr>
          <a:xfrm>
            <a:off x="442872" y="6076303"/>
            <a:ext cx="1845404" cy="372752"/>
          </a:xfrm>
        </p:spPr>
        <p:txBody>
          <a:bodyPr>
            <a:normAutofit/>
          </a:bodyPr>
          <a:lstStyle>
            <a:lvl1pPr marL="0" indent="0">
              <a:buNone/>
              <a:defRPr sz="1400" b="0">
                <a:solidFill>
                  <a:schemeClr val="bg1"/>
                </a:solidFill>
              </a:defRPr>
            </a:lvl1pPr>
          </a:lstStyle>
          <a:p>
            <a:pPr lvl="0"/>
            <a:r>
              <a:rPr lang="en-US" dirty="0"/>
              <a:t>Title</a:t>
            </a:r>
          </a:p>
        </p:txBody>
      </p:sp>
      <p:sp>
        <p:nvSpPr>
          <p:cNvPr id="25" name="Picture Placeholder 12">
            <a:extLst>
              <a:ext uri="{FF2B5EF4-FFF2-40B4-BE49-F238E27FC236}">
                <a16:creationId xmlns:a16="http://schemas.microsoft.com/office/drawing/2014/main" id="{9C412CC6-1C26-52DC-36AC-69B0D6E7F319}"/>
              </a:ext>
            </a:extLst>
          </p:cNvPr>
          <p:cNvSpPr>
            <a:spLocks noGrp="1"/>
          </p:cNvSpPr>
          <p:nvPr>
            <p:ph type="pic" sz="quarter" idx="15" hasCustomPrompt="1"/>
          </p:nvPr>
        </p:nvSpPr>
        <p:spPr>
          <a:xfrm>
            <a:off x="2501801" y="3608542"/>
            <a:ext cx="1783619" cy="1783619"/>
          </a:xfrm>
        </p:spPr>
        <p:txBody>
          <a:bodyPr>
            <a:normAutofit/>
          </a:bodyPr>
          <a:lstStyle>
            <a:lvl1pPr marL="0" indent="0">
              <a:buNone/>
              <a:defRPr sz="2400">
                <a:solidFill>
                  <a:schemeClr val="bg1"/>
                </a:solidFill>
              </a:defRPr>
            </a:lvl1pPr>
          </a:lstStyle>
          <a:p>
            <a:r>
              <a:rPr lang="en-US" dirty="0"/>
              <a:t>Speaker Photo</a:t>
            </a:r>
          </a:p>
        </p:txBody>
      </p:sp>
      <p:sp>
        <p:nvSpPr>
          <p:cNvPr id="26" name="Picture Placeholder 12">
            <a:extLst>
              <a:ext uri="{FF2B5EF4-FFF2-40B4-BE49-F238E27FC236}">
                <a16:creationId xmlns:a16="http://schemas.microsoft.com/office/drawing/2014/main" id="{BCA7808D-6834-69A0-60DD-CA60CF12A4EC}"/>
              </a:ext>
            </a:extLst>
          </p:cNvPr>
          <p:cNvSpPr>
            <a:spLocks noGrp="1"/>
          </p:cNvSpPr>
          <p:nvPr>
            <p:ph type="pic" sz="quarter" idx="18" hasCustomPrompt="1"/>
          </p:nvPr>
        </p:nvSpPr>
        <p:spPr>
          <a:xfrm>
            <a:off x="4455913" y="3608542"/>
            <a:ext cx="1783619" cy="1783619"/>
          </a:xfrm>
        </p:spPr>
        <p:txBody>
          <a:bodyPr>
            <a:normAutofit/>
          </a:bodyPr>
          <a:lstStyle>
            <a:lvl1pPr marL="0" indent="0">
              <a:buNone/>
              <a:defRPr sz="2400">
                <a:solidFill>
                  <a:schemeClr val="bg1"/>
                </a:solidFill>
              </a:defRPr>
            </a:lvl1pPr>
          </a:lstStyle>
          <a:p>
            <a:r>
              <a:rPr lang="en-US" dirty="0"/>
              <a:t>Speaker Photo</a:t>
            </a:r>
          </a:p>
        </p:txBody>
      </p:sp>
      <p:sp>
        <p:nvSpPr>
          <p:cNvPr id="27" name="Text Placeholder 19">
            <a:extLst>
              <a:ext uri="{FF2B5EF4-FFF2-40B4-BE49-F238E27FC236}">
                <a16:creationId xmlns:a16="http://schemas.microsoft.com/office/drawing/2014/main" id="{D081A751-9EB2-DE69-A187-4F13DC373BEB}"/>
              </a:ext>
            </a:extLst>
          </p:cNvPr>
          <p:cNvSpPr>
            <a:spLocks noGrp="1"/>
          </p:cNvSpPr>
          <p:nvPr>
            <p:ph type="body" sz="quarter" idx="19" hasCustomPrompt="1"/>
          </p:nvPr>
        </p:nvSpPr>
        <p:spPr>
          <a:xfrm>
            <a:off x="2400767" y="5481955"/>
            <a:ext cx="1845404" cy="809497"/>
          </a:xfrm>
        </p:spPr>
        <p:txBody>
          <a:bodyPr>
            <a:normAutofit/>
          </a:bodyPr>
          <a:lstStyle>
            <a:lvl1pPr marL="0" indent="0">
              <a:lnSpc>
                <a:spcPct val="100000"/>
              </a:lnSpc>
              <a:buNone/>
              <a:defRPr sz="1600" b="1">
                <a:solidFill>
                  <a:schemeClr val="bg1"/>
                </a:solidFill>
              </a:defRPr>
            </a:lvl1pPr>
          </a:lstStyle>
          <a:p>
            <a:pPr lvl="0"/>
            <a:r>
              <a:rPr lang="en-US" dirty="0"/>
              <a:t>Speaker </a:t>
            </a:r>
            <a:br>
              <a:rPr lang="en-US" dirty="0"/>
            </a:br>
            <a:r>
              <a:rPr lang="en-US" dirty="0"/>
              <a:t>Name</a:t>
            </a:r>
          </a:p>
        </p:txBody>
      </p:sp>
      <p:sp>
        <p:nvSpPr>
          <p:cNvPr id="28" name="Text Placeholder 19">
            <a:extLst>
              <a:ext uri="{FF2B5EF4-FFF2-40B4-BE49-F238E27FC236}">
                <a16:creationId xmlns:a16="http://schemas.microsoft.com/office/drawing/2014/main" id="{33515760-2CC8-D144-B3A7-927F8F06907C}"/>
              </a:ext>
            </a:extLst>
          </p:cNvPr>
          <p:cNvSpPr>
            <a:spLocks noGrp="1"/>
          </p:cNvSpPr>
          <p:nvPr>
            <p:ph type="body" sz="quarter" idx="20" hasCustomPrompt="1"/>
          </p:nvPr>
        </p:nvSpPr>
        <p:spPr>
          <a:xfrm>
            <a:off x="2400767" y="6076303"/>
            <a:ext cx="1845404" cy="372752"/>
          </a:xfrm>
        </p:spPr>
        <p:txBody>
          <a:bodyPr>
            <a:normAutofit/>
          </a:bodyPr>
          <a:lstStyle>
            <a:lvl1pPr marL="0" indent="0">
              <a:buNone/>
              <a:defRPr sz="1400" b="0">
                <a:solidFill>
                  <a:schemeClr val="bg1"/>
                </a:solidFill>
              </a:defRPr>
            </a:lvl1pPr>
          </a:lstStyle>
          <a:p>
            <a:pPr lvl="0"/>
            <a:r>
              <a:rPr lang="en-US" dirty="0"/>
              <a:t>Title</a:t>
            </a:r>
          </a:p>
        </p:txBody>
      </p:sp>
      <p:sp>
        <p:nvSpPr>
          <p:cNvPr id="29" name="Text Placeholder 19">
            <a:extLst>
              <a:ext uri="{FF2B5EF4-FFF2-40B4-BE49-F238E27FC236}">
                <a16:creationId xmlns:a16="http://schemas.microsoft.com/office/drawing/2014/main" id="{593384AE-AD63-A323-7473-F8763B99A5EF}"/>
              </a:ext>
            </a:extLst>
          </p:cNvPr>
          <p:cNvSpPr>
            <a:spLocks noGrp="1"/>
          </p:cNvSpPr>
          <p:nvPr>
            <p:ph type="body" sz="quarter" idx="21" hasCustomPrompt="1"/>
          </p:nvPr>
        </p:nvSpPr>
        <p:spPr>
          <a:xfrm>
            <a:off x="4358659" y="5481955"/>
            <a:ext cx="1845404" cy="809497"/>
          </a:xfrm>
        </p:spPr>
        <p:txBody>
          <a:bodyPr>
            <a:normAutofit/>
          </a:bodyPr>
          <a:lstStyle>
            <a:lvl1pPr marL="0" indent="0">
              <a:lnSpc>
                <a:spcPct val="100000"/>
              </a:lnSpc>
              <a:buNone/>
              <a:defRPr sz="1600" b="1">
                <a:solidFill>
                  <a:schemeClr val="bg1"/>
                </a:solidFill>
              </a:defRPr>
            </a:lvl1pPr>
          </a:lstStyle>
          <a:p>
            <a:pPr lvl="0"/>
            <a:r>
              <a:rPr lang="en-US" dirty="0"/>
              <a:t>Speaker </a:t>
            </a:r>
            <a:br>
              <a:rPr lang="en-US" dirty="0"/>
            </a:br>
            <a:r>
              <a:rPr lang="en-US" dirty="0"/>
              <a:t>Name</a:t>
            </a:r>
          </a:p>
        </p:txBody>
      </p:sp>
      <p:sp>
        <p:nvSpPr>
          <p:cNvPr id="30" name="Text Placeholder 19">
            <a:extLst>
              <a:ext uri="{FF2B5EF4-FFF2-40B4-BE49-F238E27FC236}">
                <a16:creationId xmlns:a16="http://schemas.microsoft.com/office/drawing/2014/main" id="{03C03167-2434-C9F2-D481-F4EACF482B56}"/>
              </a:ext>
            </a:extLst>
          </p:cNvPr>
          <p:cNvSpPr>
            <a:spLocks noGrp="1"/>
          </p:cNvSpPr>
          <p:nvPr>
            <p:ph type="body" sz="quarter" idx="22" hasCustomPrompt="1"/>
          </p:nvPr>
        </p:nvSpPr>
        <p:spPr>
          <a:xfrm>
            <a:off x="4358659" y="6076303"/>
            <a:ext cx="1845404" cy="372752"/>
          </a:xfrm>
        </p:spPr>
        <p:txBody>
          <a:bodyPr>
            <a:normAutofit/>
          </a:bodyPr>
          <a:lstStyle>
            <a:lvl1pPr marL="0" indent="0">
              <a:buNone/>
              <a:defRPr sz="1400" b="0">
                <a:solidFill>
                  <a:schemeClr val="bg1"/>
                </a:solidFill>
              </a:defRPr>
            </a:lvl1pPr>
          </a:lstStyle>
          <a:p>
            <a:pPr lvl="0"/>
            <a:r>
              <a:rPr lang="en-US" dirty="0"/>
              <a:t>Title</a:t>
            </a:r>
          </a:p>
        </p:txBody>
      </p:sp>
    </p:spTree>
    <p:extLst>
      <p:ext uri="{BB962C8B-B14F-4D97-AF65-F5344CB8AC3E}">
        <p14:creationId xmlns:p14="http://schemas.microsoft.com/office/powerpoint/2010/main" val="17895454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4435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9987F-31BD-2CA0-9B28-1613B5BC4B40}"/>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B5DE4258-DA09-B347-F7D7-6BA3D157A4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8B489767-475C-38CD-3177-3CCF963864BD}"/>
              </a:ext>
            </a:extLst>
          </p:cNvPr>
          <p:cNvSpPr>
            <a:spLocks noGrp="1"/>
          </p:cNvSpPr>
          <p:nvPr>
            <p:ph type="dt" sz="half" idx="10"/>
          </p:nvPr>
        </p:nvSpPr>
        <p:spPr/>
        <p:txBody>
          <a:bodyPr/>
          <a:lstStyle/>
          <a:p>
            <a:fld id="{DC126568-E196-4B7A-84B7-F330B833B58F}" type="datetimeFigureOut">
              <a:rPr lang="en-ZA" smtClean="0"/>
              <a:t>2022/06/02</a:t>
            </a:fld>
            <a:endParaRPr lang="en-ZA"/>
          </a:p>
        </p:txBody>
      </p:sp>
      <p:sp>
        <p:nvSpPr>
          <p:cNvPr id="5" name="Footer Placeholder 4">
            <a:extLst>
              <a:ext uri="{FF2B5EF4-FFF2-40B4-BE49-F238E27FC236}">
                <a16:creationId xmlns:a16="http://schemas.microsoft.com/office/drawing/2014/main" id="{60B64000-E397-3C25-E0FB-010407B35153}"/>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C697884F-75C4-3244-DB50-6DE991E01E98}"/>
              </a:ext>
            </a:extLst>
          </p:cNvPr>
          <p:cNvSpPr>
            <a:spLocks noGrp="1"/>
          </p:cNvSpPr>
          <p:nvPr>
            <p:ph type="sldNum" sz="quarter" idx="12"/>
          </p:nvPr>
        </p:nvSpPr>
        <p:spPr/>
        <p:txBody>
          <a:bodyPr/>
          <a:lstStyle/>
          <a:p>
            <a:fld id="{C2241A8D-9828-4073-876E-6A336D450F9D}" type="slidenum">
              <a:rPr lang="en-ZA" smtClean="0"/>
              <a:t>‹#›</a:t>
            </a:fld>
            <a:endParaRPr lang="en-ZA"/>
          </a:p>
        </p:txBody>
      </p:sp>
    </p:spTree>
    <p:extLst>
      <p:ext uri="{BB962C8B-B14F-4D97-AF65-F5344CB8AC3E}">
        <p14:creationId xmlns:p14="http://schemas.microsoft.com/office/powerpoint/2010/main" val="1411676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E56BB-8CA5-7E2A-66E1-E8D7426327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a:extLst>
              <a:ext uri="{FF2B5EF4-FFF2-40B4-BE49-F238E27FC236}">
                <a16:creationId xmlns:a16="http://schemas.microsoft.com/office/drawing/2014/main" id="{ED05C539-C640-3F05-7DE3-9C8BF4FA577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7DF4D20-0398-F7A9-F2E9-A69FB86F8689}"/>
              </a:ext>
            </a:extLst>
          </p:cNvPr>
          <p:cNvSpPr>
            <a:spLocks noGrp="1"/>
          </p:cNvSpPr>
          <p:nvPr>
            <p:ph type="dt" sz="half" idx="10"/>
          </p:nvPr>
        </p:nvSpPr>
        <p:spPr/>
        <p:txBody>
          <a:bodyPr/>
          <a:lstStyle/>
          <a:p>
            <a:fld id="{DC126568-E196-4B7A-84B7-F330B833B58F}" type="datetimeFigureOut">
              <a:rPr lang="en-ZA" smtClean="0"/>
              <a:t>2022/06/02</a:t>
            </a:fld>
            <a:endParaRPr lang="en-ZA"/>
          </a:p>
        </p:txBody>
      </p:sp>
      <p:sp>
        <p:nvSpPr>
          <p:cNvPr id="5" name="Footer Placeholder 4">
            <a:extLst>
              <a:ext uri="{FF2B5EF4-FFF2-40B4-BE49-F238E27FC236}">
                <a16:creationId xmlns:a16="http://schemas.microsoft.com/office/drawing/2014/main" id="{D5793E65-9351-3EF8-550D-C749C1184D60}"/>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1A1B1595-6527-3136-434B-EBD720300129}"/>
              </a:ext>
            </a:extLst>
          </p:cNvPr>
          <p:cNvSpPr>
            <a:spLocks noGrp="1"/>
          </p:cNvSpPr>
          <p:nvPr>
            <p:ph type="sldNum" sz="quarter" idx="12"/>
          </p:nvPr>
        </p:nvSpPr>
        <p:spPr/>
        <p:txBody>
          <a:bodyPr/>
          <a:lstStyle/>
          <a:p>
            <a:fld id="{C2241A8D-9828-4073-876E-6A336D450F9D}" type="slidenum">
              <a:rPr lang="en-ZA" smtClean="0"/>
              <a:t>‹#›</a:t>
            </a:fld>
            <a:endParaRPr lang="en-ZA"/>
          </a:p>
        </p:txBody>
      </p:sp>
    </p:spTree>
    <p:extLst>
      <p:ext uri="{BB962C8B-B14F-4D97-AF65-F5344CB8AC3E}">
        <p14:creationId xmlns:p14="http://schemas.microsoft.com/office/powerpoint/2010/main" val="18044425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3F175-B270-2AB1-0D45-216FAE946990}"/>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3752EC60-112A-5978-81C8-9CD3EDABC9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a:extLst>
              <a:ext uri="{FF2B5EF4-FFF2-40B4-BE49-F238E27FC236}">
                <a16:creationId xmlns:a16="http://schemas.microsoft.com/office/drawing/2014/main" id="{529089A3-A3D9-C9D7-D1DB-F3D03B26A9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a:extLst>
              <a:ext uri="{FF2B5EF4-FFF2-40B4-BE49-F238E27FC236}">
                <a16:creationId xmlns:a16="http://schemas.microsoft.com/office/drawing/2014/main" id="{9278F79A-0C9B-A235-3272-7ECF552EE465}"/>
              </a:ext>
            </a:extLst>
          </p:cNvPr>
          <p:cNvSpPr>
            <a:spLocks noGrp="1"/>
          </p:cNvSpPr>
          <p:nvPr>
            <p:ph type="dt" sz="half" idx="10"/>
          </p:nvPr>
        </p:nvSpPr>
        <p:spPr/>
        <p:txBody>
          <a:bodyPr/>
          <a:lstStyle/>
          <a:p>
            <a:fld id="{DC126568-E196-4B7A-84B7-F330B833B58F}" type="datetimeFigureOut">
              <a:rPr lang="en-ZA" smtClean="0"/>
              <a:t>2022/06/02</a:t>
            </a:fld>
            <a:endParaRPr lang="en-ZA"/>
          </a:p>
        </p:txBody>
      </p:sp>
      <p:sp>
        <p:nvSpPr>
          <p:cNvPr id="6" name="Footer Placeholder 5">
            <a:extLst>
              <a:ext uri="{FF2B5EF4-FFF2-40B4-BE49-F238E27FC236}">
                <a16:creationId xmlns:a16="http://schemas.microsoft.com/office/drawing/2014/main" id="{D38AD984-264C-7424-157E-43EE2DE8AD2E}"/>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141986D8-2B68-F06B-07BF-15CD2BAAB95B}"/>
              </a:ext>
            </a:extLst>
          </p:cNvPr>
          <p:cNvSpPr>
            <a:spLocks noGrp="1"/>
          </p:cNvSpPr>
          <p:nvPr>
            <p:ph type="sldNum" sz="quarter" idx="12"/>
          </p:nvPr>
        </p:nvSpPr>
        <p:spPr/>
        <p:txBody>
          <a:bodyPr/>
          <a:lstStyle/>
          <a:p>
            <a:fld id="{C2241A8D-9828-4073-876E-6A336D450F9D}" type="slidenum">
              <a:rPr lang="en-ZA" smtClean="0"/>
              <a:t>‹#›</a:t>
            </a:fld>
            <a:endParaRPr lang="en-ZA"/>
          </a:p>
        </p:txBody>
      </p:sp>
    </p:spTree>
    <p:extLst>
      <p:ext uri="{BB962C8B-B14F-4D97-AF65-F5344CB8AC3E}">
        <p14:creationId xmlns:p14="http://schemas.microsoft.com/office/powerpoint/2010/main" val="22839134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B9B8-F8D3-E697-7CF6-591ED38AF89A}"/>
              </a:ext>
            </a:extLst>
          </p:cNvPr>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a:extLst>
              <a:ext uri="{FF2B5EF4-FFF2-40B4-BE49-F238E27FC236}">
                <a16:creationId xmlns:a16="http://schemas.microsoft.com/office/drawing/2014/main" id="{0BDA1F9F-F3AC-8FB3-20BE-E2B725829D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2BEABD-125E-E6ED-0B1A-5D416CF343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a:extLst>
              <a:ext uri="{FF2B5EF4-FFF2-40B4-BE49-F238E27FC236}">
                <a16:creationId xmlns:a16="http://schemas.microsoft.com/office/drawing/2014/main" id="{A14A56F4-F722-71AB-7EAD-ACABA7C4826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3CECF7-0D85-4674-A0C9-5C9357F749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a:extLst>
              <a:ext uri="{FF2B5EF4-FFF2-40B4-BE49-F238E27FC236}">
                <a16:creationId xmlns:a16="http://schemas.microsoft.com/office/drawing/2014/main" id="{DD131971-A8B5-B221-8652-930E914C1EB4}"/>
              </a:ext>
            </a:extLst>
          </p:cNvPr>
          <p:cNvSpPr>
            <a:spLocks noGrp="1"/>
          </p:cNvSpPr>
          <p:nvPr>
            <p:ph type="dt" sz="half" idx="10"/>
          </p:nvPr>
        </p:nvSpPr>
        <p:spPr/>
        <p:txBody>
          <a:bodyPr/>
          <a:lstStyle/>
          <a:p>
            <a:fld id="{DC126568-E196-4B7A-84B7-F330B833B58F}" type="datetimeFigureOut">
              <a:rPr lang="en-ZA" smtClean="0"/>
              <a:t>2022/06/02</a:t>
            </a:fld>
            <a:endParaRPr lang="en-ZA"/>
          </a:p>
        </p:txBody>
      </p:sp>
      <p:sp>
        <p:nvSpPr>
          <p:cNvPr id="8" name="Footer Placeholder 7">
            <a:extLst>
              <a:ext uri="{FF2B5EF4-FFF2-40B4-BE49-F238E27FC236}">
                <a16:creationId xmlns:a16="http://schemas.microsoft.com/office/drawing/2014/main" id="{07D1A34F-4D81-F52E-1B89-8AD0B09E2F06}"/>
              </a:ext>
            </a:extLst>
          </p:cNvPr>
          <p:cNvSpPr>
            <a:spLocks noGrp="1"/>
          </p:cNvSpPr>
          <p:nvPr>
            <p:ph type="ftr" sz="quarter" idx="11"/>
          </p:nvPr>
        </p:nvSpPr>
        <p:spPr/>
        <p:txBody>
          <a:bodyPr/>
          <a:lstStyle/>
          <a:p>
            <a:endParaRPr lang="en-ZA"/>
          </a:p>
        </p:txBody>
      </p:sp>
      <p:sp>
        <p:nvSpPr>
          <p:cNvPr id="9" name="Slide Number Placeholder 8">
            <a:extLst>
              <a:ext uri="{FF2B5EF4-FFF2-40B4-BE49-F238E27FC236}">
                <a16:creationId xmlns:a16="http://schemas.microsoft.com/office/drawing/2014/main" id="{CFD16C68-99A2-9C5D-509E-5A276CE08BA9}"/>
              </a:ext>
            </a:extLst>
          </p:cNvPr>
          <p:cNvSpPr>
            <a:spLocks noGrp="1"/>
          </p:cNvSpPr>
          <p:nvPr>
            <p:ph type="sldNum" sz="quarter" idx="12"/>
          </p:nvPr>
        </p:nvSpPr>
        <p:spPr/>
        <p:txBody>
          <a:bodyPr/>
          <a:lstStyle/>
          <a:p>
            <a:fld id="{C2241A8D-9828-4073-876E-6A336D450F9D}" type="slidenum">
              <a:rPr lang="en-ZA" smtClean="0"/>
              <a:t>‹#›</a:t>
            </a:fld>
            <a:endParaRPr lang="en-ZA"/>
          </a:p>
        </p:txBody>
      </p:sp>
    </p:spTree>
    <p:extLst>
      <p:ext uri="{BB962C8B-B14F-4D97-AF65-F5344CB8AC3E}">
        <p14:creationId xmlns:p14="http://schemas.microsoft.com/office/powerpoint/2010/main" val="2180648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B0FB7-4A8B-9BF0-CA84-398D3B1B3FC2}"/>
              </a:ext>
            </a:extLst>
          </p:cNvPr>
          <p:cNvSpPr>
            <a:spLocks noGrp="1"/>
          </p:cNvSpPr>
          <p:nvPr>
            <p:ph type="title"/>
          </p:nvPr>
        </p:nvSpPr>
        <p:spPr/>
        <p:txBody>
          <a:bodyPr/>
          <a:lstStyle/>
          <a:p>
            <a:r>
              <a:rPr lang="en-US"/>
              <a:t>Click to edit Master title style</a:t>
            </a:r>
            <a:endParaRPr lang="en-ZA"/>
          </a:p>
        </p:txBody>
      </p:sp>
      <p:sp>
        <p:nvSpPr>
          <p:cNvPr id="3" name="Date Placeholder 2">
            <a:extLst>
              <a:ext uri="{FF2B5EF4-FFF2-40B4-BE49-F238E27FC236}">
                <a16:creationId xmlns:a16="http://schemas.microsoft.com/office/drawing/2014/main" id="{E6EF90C3-F952-A78E-AF71-9B355C87E344}"/>
              </a:ext>
            </a:extLst>
          </p:cNvPr>
          <p:cNvSpPr>
            <a:spLocks noGrp="1"/>
          </p:cNvSpPr>
          <p:nvPr>
            <p:ph type="dt" sz="half" idx="10"/>
          </p:nvPr>
        </p:nvSpPr>
        <p:spPr/>
        <p:txBody>
          <a:bodyPr/>
          <a:lstStyle/>
          <a:p>
            <a:fld id="{DC126568-E196-4B7A-84B7-F330B833B58F}" type="datetimeFigureOut">
              <a:rPr lang="en-ZA" smtClean="0"/>
              <a:t>2022/06/02</a:t>
            </a:fld>
            <a:endParaRPr lang="en-ZA"/>
          </a:p>
        </p:txBody>
      </p:sp>
      <p:sp>
        <p:nvSpPr>
          <p:cNvPr id="4" name="Footer Placeholder 3">
            <a:extLst>
              <a:ext uri="{FF2B5EF4-FFF2-40B4-BE49-F238E27FC236}">
                <a16:creationId xmlns:a16="http://schemas.microsoft.com/office/drawing/2014/main" id="{EE220811-020A-22CA-43AF-1EFDACAE9AEA}"/>
              </a:ext>
            </a:extLst>
          </p:cNvPr>
          <p:cNvSpPr>
            <a:spLocks noGrp="1"/>
          </p:cNvSpPr>
          <p:nvPr>
            <p:ph type="ftr" sz="quarter" idx="11"/>
          </p:nvPr>
        </p:nvSpPr>
        <p:spPr/>
        <p:txBody>
          <a:bodyPr/>
          <a:lstStyle/>
          <a:p>
            <a:endParaRPr lang="en-ZA"/>
          </a:p>
        </p:txBody>
      </p:sp>
      <p:sp>
        <p:nvSpPr>
          <p:cNvPr id="5" name="Slide Number Placeholder 4">
            <a:extLst>
              <a:ext uri="{FF2B5EF4-FFF2-40B4-BE49-F238E27FC236}">
                <a16:creationId xmlns:a16="http://schemas.microsoft.com/office/drawing/2014/main" id="{8E1DA564-EEB6-0706-A144-EA11B4141B0C}"/>
              </a:ext>
            </a:extLst>
          </p:cNvPr>
          <p:cNvSpPr>
            <a:spLocks noGrp="1"/>
          </p:cNvSpPr>
          <p:nvPr>
            <p:ph type="sldNum" sz="quarter" idx="12"/>
          </p:nvPr>
        </p:nvSpPr>
        <p:spPr/>
        <p:txBody>
          <a:bodyPr/>
          <a:lstStyle/>
          <a:p>
            <a:fld id="{C2241A8D-9828-4073-876E-6A336D450F9D}" type="slidenum">
              <a:rPr lang="en-ZA" smtClean="0"/>
              <a:t>‹#›</a:t>
            </a:fld>
            <a:endParaRPr lang="en-ZA"/>
          </a:p>
        </p:txBody>
      </p:sp>
    </p:spTree>
    <p:extLst>
      <p:ext uri="{BB962C8B-B14F-4D97-AF65-F5344CB8AC3E}">
        <p14:creationId xmlns:p14="http://schemas.microsoft.com/office/powerpoint/2010/main" val="56354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94FF9E-7E2D-E960-CB52-7D8B580EFE5B}"/>
              </a:ext>
            </a:extLst>
          </p:cNvPr>
          <p:cNvSpPr>
            <a:spLocks noGrp="1"/>
          </p:cNvSpPr>
          <p:nvPr>
            <p:ph type="dt" sz="half" idx="10"/>
          </p:nvPr>
        </p:nvSpPr>
        <p:spPr/>
        <p:txBody>
          <a:bodyPr/>
          <a:lstStyle/>
          <a:p>
            <a:fld id="{DC126568-E196-4B7A-84B7-F330B833B58F}" type="datetimeFigureOut">
              <a:rPr lang="en-ZA" smtClean="0"/>
              <a:t>2022/06/02</a:t>
            </a:fld>
            <a:endParaRPr lang="en-ZA"/>
          </a:p>
        </p:txBody>
      </p:sp>
      <p:sp>
        <p:nvSpPr>
          <p:cNvPr id="3" name="Footer Placeholder 2">
            <a:extLst>
              <a:ext uri="{FF2B5EF4-FFF2-40B4-BE49-F238E27FC236}">
                <a16:creationId xmlns:a16="http://schemas.microsoft.com/office/drawing/2014/main" id="{A084729C-520E-B2E0-EA10-B604D2BB9537}"/>
              </a:ext>
            </a:extLst>
          </p:cNvPr>
          <p:cNvSpPr>
            <a:spLocks noGrp="1"/>
          </p:cNvSpPr>
          <p:nvPr>
            <p:ph type="ftr" sz="quarter" idx="11"/>
          </p:nvPr>
        </p:nvSpPr>
        <p:spPr/>
        <p:txBody>
          <a:bodyPr/>
          <a:lstStyle/>
          <a:p>
            <a:endParaRPr lang="en-ZA"/>
          </a:p>
        </p:txBody>
      </p:sp>
      <p:sp>
        <p:nvSpPr>
          <p:cNvPr id="4" name="Slide Number Placeholder 3">
            <a:extLst>
              <a:ext uri="{FF2B5EF4-FFF2-40B4-BE49-F238E27FC236}">
                <a16:creationId xmlns:a16="http://schemas.microsoft.com/office/drawing/2014/main" id="{E7CA5E00-D0E4-76BF-19E8-DD4A1EAC6D31}"/>
              </a:ext>
            </a:extLst>
          </p:cNvPr>
          <p:cNvSpPr>
            <a:spLocks noGrp="1"/>
          </p:cNvSpPr>
          <p:nvPr>
            <p:ph type="sldNum" sz="quarter" idx="12"/>
          </p:nvPr>
        </p:nvSpPr>
        <p:spPr/>
        <p:txBody>
          <a:bodyPr/>
          <a:lstStyle/>
          <a:p>
            <a:fld id="{C2241A8D-9828-4073-876E-6A336D450F9D}" type="slidenum">
              <a:rPr lang="en-ZA" smtClean="0"/>
              <a:t>‹#›</a:t>
            </a:fld>
            <a:endParaRPr lang="en-ZA"/>
          </a:p>
        </p:txBody>
      </p:sp>
    </p:spTree>
    <p:extLst>
      <p:ext uri="{BB962C8B-B14F-4D97-AF65-F5344CB8AC3E}">
        <p14:creationId xmlns:p14="http://schemas.microsoft.com/office/powerpoint/2010/main" val="1357229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6F265-6750-00F5-C3FF-C55ACFCEC0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a:extLst>
              <a:ext uri="{FF2B5EF4-FFF2-40B4-BE49-F238E27FC236}">
                <a16:creationId xmlns:a16="http://schemas.microsoft.com/office/drawing/2014/main" id="{566A951C-9488-2BDB-B07F-79F25704B0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a:extLst>
              <a:ext uri="{FF2B5EF4-FFF2-40B4-BE49-F238E27FC236}">
                <a16:creationId xmlns:a16="http://schemas.microsoft.com/office/drawing/2014/main" id="{3598E8B9-AC31-210A-AD69-4089F947D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6001E5-7720-85DE-B1A9-D500DF7A91AC}"/>
              </a:ext>
            </a:extLst>
          </p:cNvPr>
          <p:cNvSpPr>
            <a:spLocks noGrp="1"/>
          </p:cNvSpPr>
          <p:nvPr>
            <p:ph type="dt" sz="half" idx="10"/>
          </p:nvPr>
        </p:nvSpPr>
        <p:spPr/>
        <p:txBody>
          <a:bodyPr/>
          <a:lstStyle/>
          <a:p>
            <a:fld id="{DC126568-E196-4B7A-84B7-F330B833B58F}" type="datetimeFigureOut">
              <a:rPr lang="en-ZA" smtClean="0"/>
              <a:t>2022/06/02</a:t>
            </a:fld>
            <a:endParaRPr lang="en-ZA"/>
          </a:p>
        </p:txBody>
      </p:sp>
      <p:sp>
        <p:nvSpPr>
          <p:cNvPr id="6" name="Footer Placeholder 5">
            <a:extLst>
              <a:ext uri="{FF2B5EF4-FFF2-40B4-BE49-F238E27FC236}">
                <a16:creationId xmlns:a16="http://schemas.microsoft.com/office/drawing/2014/main" id="{B68D3F0E-9D05-0C36-2A41-04D00FEE875D}"/>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E6E5562E-5426-D304-31D5-FE6EE31BB48F}"/>
              </a:ext>
            </a:extLst>
          </p:cNvPr>
          <p:cNvSpPr>
            <a:spLocks noGrp="1"/>
          </p:cNvSpPr>
          <p:nvPr>
            <p:ph type="sldNum" sz="quarter" idx="12"/>
          </p:nvPr>
        </p:nvSpPr>
        <p:spPr/>
        <p:txBody>
          <a:bodyPr/>
          <a:lstStyle/>
          <a:p>
            <a:fld id="{C2241A8D-9828-4073-876E-6A336D450F9D}" type="slidenum">
              <a:rPr lang="en-ZA" smtClean="0"/>
              <a:t>‹#›</a:t>
            </a:fld>
            <a:endParaRPr lang="en-ZA"/>
          </a:p>
        </p:txBody>
      </p:sp>
    </p:spTree>
    <p:extLst>
      <p:ext uri="{BB962C8B-B14F-4D97-AF65-F5344CB8AC3E}">
        <p14:creationId xmlns:p14="http://schemas.microsoft.com/office/powerpoint/2010/main" val="8610818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D42A7-B6E4-02D8-5770-B6C1DF58C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a:extLst>
              <a:ext uri="{FF2B5EF4-FFF2-40B4-BE49-F238E27FC236}">
                <a16:creationId xmlns:a16="http://schemas.microsoft.com/office/drawing/2014/main" id="{C7CA2135-86C3-9B86-9D8A-223CCB7BF2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a:extLst>
              <a:ext uri="{FF2B5EF4-FFF2-40B4-BE49-F238E27FC236}">
                <a16:creationId xmlns:a16="http://schemas.microsoft.com/office/drawing/2014/main" id="{33FD97B8-C6ED-0981-3C1A-A82DC7F6C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AB0722-7ECA-394D-EBC7-37894988AF85}"/>
              </a:ext>
            </a:extLst>
          </p:cNvPr>
          <p:cNvSpPr>
            <a:spLocks noGrp="1"/>
          </p:cNvSpPr>
          <p:nvPr>
            <p:ph type="dt" sz="half" idx="10"/>
          </p:nvPr>
        </p:nvSpPr>
        <p:spPr/>
        <p:txBody>
          <a:bodyPr/>
          <a:lstStyle/>
          <a:p>
            <a:fld id="{DC126568-E196-4B7A-84B7-F330B833B58F}" type="datetimeFigureOut">
              <a:rPr lang="en-ZA" smtClean="0"/>
              <a:t>2022/06/02</a:t>
            </a:fld>
            <a:endParaRPr lang="en-ZA"/>
          </a:p>
        </p:txBody>
      </p:sp>
      <p:sp>
        <p:nvSpPr>
          <p:cNvPr id="6" name="Footer Placeholder 5">
            <a:extLst>
              <a:ext uri="{FF2B5EF4-FFF2-40B4-BE49-F238E27FC236}">
                <a16:creationId xmlns:a16="http://schemas.microsoft.com/office/drawing/2014/main" id="{C9250245-223A-E6B8-2664-62C7E36C772B}"/>
              </a:ext>
            </a:extLst>
          </p:cNvPr>
          <p:cNvSpPr>
            <a:spLocks noGrp="1"/>
          </p:cNvSpPr>
          <p:nvPr>
            <p:ph type="ftr" sz="quarter" idx="11"/>
          </p:nvPr>
        </p:nvSpPr>
        <p:spPr/>
        <p:txBody>
          <a:bodyPr/>
          <a:lstStyle/>
          <a:p>
            <a:endParaRPr lang="en-ZA"/>
          </a:p>
        </p:txBody>
      </p:sp>
      <p:sp>
        <p:nvSpPr>
          <p:cNvPr id="7" name="Slide Number Placeholder 6">
            <a:extLst>
              <a:ext uri="{FF2B5EF4-FFF2-40B4-BE49-F238E27FC236}">
                <a16:creationId xmlns:a16="http://schemas.microsoft.com/office/drawing/2014/main" id="{C407F2EE-94CD-48DA-BD08-4D4D90FB3272}"/>
              </a:ext>
            </a:extLst>
          </p:cNvPr>
          <p:cNvSpPr>
            <a:spLocks noGrp="1"/>
          </p:cNvSpPr>
          <p:nvPr>
            <p:ph type="sldNum" sz="quarter" idx="12"/>
          </p:nvPr>
        </p:nvSpPr>
        <p:spPr/>
        <p:txBody>
          <a:bodyPr/>
          <a:lstStyle/>
          <a:p>
            <a:fld id="{C2241A8D-9828-4073-876E-6A336D450F9D}" type="slidenum">
              <a:rPr lang="en-ZA" smtClean="0"/>
              <a:t>‹#›</a:t>
            </a:fld>
            <a:endParaRPr lang="en-ZA"/>
          </a:p>
        </p:txBody>
      </p:sp>
    </p:spTree>
    <p:extLst>
      <p:ext uri="{BB962C8B-B14F-4D97-AF65-F5344CB8AC3E}">
        <p14:creationId xmlns:p14="http://schemas.microsoft.com/office/powerpoint/2010/main" val="37559676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EC4252-8F9E-55F5-B5EB-4FD9F01684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E1CAD5DF-0259-6791-8755-298DB5C91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DC2D2EA3-04D6-065D-9B6E-86F67786A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126568-E196-4B7A-84B7-F330B833B58F}" type="datetimeFigureOut">
              <a:rPr lang="en-ZA" smtClean="0"/>
              <a:t>2022/06/02</a:t>
            </a:fld>
            <a:endParaRPr lang="en-ZA"/>
          </a:p>
        </p:txBody>
      </p:sp>
      <p:sp>
        <p:nvSpPr>
          <p:cNvPr id="5" name="Footer Placeholder 4">
            <a:extLst>
              <a:ext uri="{FF2B5EF4-FFF2-40B4-BE49-F238E27FC236}">
                <a16:creationId xmlns:a16="http://schemas.microsoft.com/office/drawing/2014/main" id="{158FBF52-527C-BF3F-0D5F-1E243CD69D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A546213D-0D8F-7D5C-567F-6DFC1404A3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241A8D-9828-4073-876E-6A336D450F9D}" type="slidenum">
              <a:rPr lang="en-ZA" smtClean="0"/>
              <a:t>‹#›</a:t>
            </a:fld>
            <a:endParaRPr lang="en-ZA"/>
          </a:p>
        </p:txBody>
      </p:sp>
    </p:spTree>
    <p:extLst>
      <p:ext uri="{BB962C8B-B14F-4D97-AF65-F5344CB8AC3E}">
        <p14:creationId xmlns:p14="http://schemas.microsoft.com/office/powerpoint/2010/main" val="1567199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descr="A screenshot of a game&#10;&#10;Description automatically generated with low confidence">
            <a:extLst>
              <a:ext uri="{FF2B5EF4-FFF2-40B4-BE49-F238E27FC236}">
                <a16:creationId xmlns:a16="http://schemas.microsoft.com/office/drawing/2014/main" id="{811BC7FE-CCBF-36DD-1BF4-EB3196F7C0C8}"/>
              </a:ext>
            </a:extLst>
          </p:cNvPr>
          <p:cNvPicPr>
            <a:picLocks noChangeAspect="1"/>
          </p:cNvPicPr>
          <p:nvPr userDrawn="1"/>
        </p:nvPicPr>
        <p:blipFill>
          <a:blip r:embed="rId8"/>
          <a:stretch>
            <a:fillRect/>
          </a:stretch>
        </p:blipFill>
        <p:spPr>
          <a:xfrm>
            <a:off x="793" y="0"/>
            <a:ext cx="12190413" cy="6858000"/>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6/2/2022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
        <p:nvSpPr>
          <p:cNvPr id="14" name="Rectangle 13">
            <a:extLst>
              <a:ext uri="{FF2B5EF4-FFF2-40B4-BE49-F238E27FC236}">
                <a16:creationId xmlns:a16="http://schemas.microsoft.com/office/drawing/2014/main" id="{406B7E05-AF54-FA4E-80F5-A2FDC62BB1CF}"/>
              </a:ext>
            </a:extLst>
          </p:cNvPr>
          <p:cNvSpPr/>
          <p:nvPr userDrawn="1"/>
        </p:nvSpPr>
        <p:spPr>
          <a:xfrm>
            <a:off x="0" y="-27108"/>
            <a:ext cx="12192000" cy="3726272"/>
          </a:xfrm>
          <a:prstGeom prst="rect">
            <a:avLst/>
          </a:prstGeom>
          <a:gradFill>
            <a:gsLst>
              <a:gs pos="29000">
                <a:schemeClr val="tx1">
                  <a:alpha val="6000"/>
                </a:schemeClr>
              </a:gs>
              <a:gs pos="76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Tree>
    <p:extLst>
      <p:ext uri="{BB962C8B-B14F-4D97-AF65-F5344CB8AC3E}">
        <p14:creationId xmlns:p14="http://schemas.microsoft.com/office/powerpoint/2010/main" val="12603593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hyperlink" Target="https://nam06.safelinks.protection.outlook.com/?url=https%3A%2F%2Fvimeo.com%2F699067519&amp;data=05%7C01%7CClare.Riley%40microsoft.com%7C8b375b0c60e145552eb308da247f3ec5%7C72f988bf86f141af91ab2d7cd011db47%7C1%7C0%7C637862427165451670%7CUnknown%7CTWFpbGZsb3d8eyJWIjoiMC4wLjAwMDAiLCJQIjoiV2luMzIiLCJBTiI6Ik1haWwiLCJXVCI6Mn0%3D%7C2000%7C%7C%7C&amp;sdata=PMa9YDIAp1IQzOd2EC9CrwdeYjUyXBvr%2FxJYEbqGJzE%3D&amp;reserved=0" TargetMode="External"/><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hyperlink" Target="https://docs.microsoft.com/en-us/learn/" TargetMode="External"/><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7.xml"/><Relationship Id="rId1" Type="http://schemas.openxmlformats.org/officeDocument/2006/relationships/tags" Target="../tags/tag1.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hyperlink" Target="https://nam06.safelinks.protection.outlook.com/?url=https%3A%2F%2Faka.ms%2FStudentCertificationSuccess&amp;data=04%7C01%7Cv-grobson%40microsoft.com%7C2311d7097eb94dd54e0308da15b2c353%7C72f988bf86f141af91ab2d7cd011db47%7C1%7C0%7C637846155296091662%7CUnknown%7CTWFpbGZsb3d8eyJWIjoiMC4wLjAwMDAiLCJQIjoiV2luMzIiLCJBTiI6Ik1haWwiLCJXVCI6Mn0%3D%7C2000&amp;sdata=wcPYTm40BeCNVFif%2BsO4Az3o3QHhRFLoFFCQKhL56t8%3D&amp;reserved=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ka.ms/studentcertifications" TargetMode="External"/><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1.png"/><Relationship Id="rId5" Type="http://schemas.openxmlformats.org/officeDocument/2006/relationships/hyperlink" Target="https://aka.ms/MicrosoftCerts4Students" TargetMode="External"/><Relationship Id="rId4" Type="http://schemas.openxmlformats.org/officeDocument/2006/relationships/hyperlink" Target="https://aka.ms/FreeStudentFundamental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learn/" TargetMode="External"/><Relationship Id="rId7" Type="http://schemas.openxmlformats.org/officeDocument/2006/relationships/hyperlink" Target="https://aka.ms/StudentDeveloperDayChallenge" TargetMode="External"/><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hyperlink" Target="https://aka.ms/SkillForward21" TargetMode="External"/><Relationship Id="rId5" Type="http://schemas.openxmlformats.org/officeDocument/2006/relationships/hyperlink" Target="https://aka.ms/FreeStudentFundamentals" TargetMode="External"/><Relationship Id="rId4" Type="http://schemas.openxmlformats.org/officeDocument/2006/relationships/hyperlink" Target="https://aka.ms/MicrosoftCerts4Student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7C01D-0E84-4240-6971-D2B3BC8FA0D7}"/>
              </a:ext>
            </a:extLst>
          </p:cNvPr>
          <p:cNvSpPr>
            <a:spLocks noGrp="1"/>
          </p:cNvSpPr>
          <p:nvPr>
            <p:ph type="ctrTitle"/>
          </p:nvPr>
        </p:nvSpPr>
        <p:spPr/>
        <p:txBody>
          <a:bodyPr/>
          <a:lstStyle/>
          <a:p>
            <a:endParaRPr lang="en-ZA"/>
          </a:p>
        </p:txBody>
      </p:sp>
      <p:sp>
        <p:nvSpPr>
          <p:cNvPr id="3" name="Subtitle 2">
            <a:extLst>
              <a:ext uri="{FF2B5EF4-FFF2-40B4-BE49-F238E27FC236}">
                <a16:creationId xmlns:a16="http://schemas.microsoft.com/office/drawing/2014/main" id="{4E9CE560-2146-56A5-76E0-F0A0EA3C6337}"/>
              </a:ext>
            </a:extLst>
          </p:cNvPr>
          <p:cNvSpPr>
            <a:spLocks noGrp="1"/>
          </p:cNvSpPr>
          <p:nvPr>
            <p:ph type="subTitle" idx="1"/>
          </p:nvPr>
        </p:nvSpPr>
        <p:spPr/>
        <p:txBody>
          <a:bodyPr/>
          <a:lstStyle/>
          <a:p>
            <a:endParaRPr lang="en-ZA"/>
          </a:p>
        </p:txBody>
      </p:sp>
    </p:spTree>
    <p:extLst>
      <p:ext uri="{BB962C8B-B14F-4D97-AF65-F5344CB8AC3E}">
        <p14:creationId xmlns:p14="http://schemas.microsoft.com/office/powerpoint/2010/main" val="4133918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4E89E07-0CEF-CB4E-8256-384F845019AC}"/>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Getting Started with Microsoft Learn</a:t>
            </a:r>
          </a:p>
        </p:txBody>
      </p:sp>
      <p:sp>
        <p:nvSpPr>
          <p:cNvPr id="2" name="Text Placeholder 1">
            <a:extLst>
              <a:ext uri="{FF2B5EF4-FFF2-40B4-BE49-F238E27FC236}">
                <a16:creationId xmlns:a16="http://schemas.microsoft.com/office/drawing/2014/main" id="{725B3E2B-9D71-FF48-840D-413565656D51}"/>
              </a:ext>
            </a:extLst>
          </p:cNvPr>
          <p:cNvSpPr>
            <a:spLocks noGrp="1"/>
          </p:cNvSpPr>
          <p:nvPr>
            <p:ph type="body" sz="quarter" idx="11"/>
          </p:nvPr>
        </p:nvSpPr>
        <p:spPr/>
        <p:txBody>
          <a:bodyPr>
            <a:noAutofit/>
          </a:bodyPr>
          <a:lstStyle/>
          <a:p>
            <a:r>
              <a:rPr lang="en-US" dirty="0">
                <a:latin typeface="Segoe UI" panose="020B0502040204020203" pitchFamily="34" charset="0"/>
                <a:cs typeface="Segoe UI" panose="020B0502040204020203" pitchFamily="34" charset="0"/>
              </a:rPr>
              <a:t>Sat, May 28th   </a:t>
            </a:r>
          </a:p>
          <a:p>
            <a:r>
              <a:rPr lang="en-US">
                <a:solidFill>
                  <a:srgbClr val="D59DFF"/>
                </a:solidFill>
                <a:latin typeface="Segoe UI" panose="020B0502040204020203" pitchFamily="34" charset="0"/>
                <a:cs typeface="Segoe UI" panose="020B0502040204020203" pitchFamily="34" charset="0"/>
              </a:rPr>
              <a:t>In Person </a:t>
            </a:r>
            <a:r>
              <a:rPr lang="en-US" dirty="0">
                <a:solidFill>
                  <a:srgbClr val="D59DFF"/>
                </a:solidFill>
                <a:latin typeface="Segoe UI" panose="020B0502040204020203" pitchFamily="34" charset="0"/>
                <a:cs typeface="Segoe UI" panose="020B0502040204020203" pitchFamily="34" charset="0"/>
              </a:rPr>
              <a:t>event</a:t>
            </a:r>
          </a:p>
        </p:txBody>
      </p:sp>
      <p:sp>
        <p:nvSpPr>
          <p:cNvPr id="3" name="Text Placeholder 2">
            <a:extLst>
              <a:ext uri="{FF2B5EF4-FFF2-40B4-BE49-F238E27FC236}">
                <a16:creationId xmlns:a16="http://schemas.microsoft.com/office/drawing/2014/main" id="{03707D8A-36BE-2C41-A21E-1945F866C867}"/>
              </a:ext>
            </a:extLst>
          </p:cNvPr>
          <p:cNvSpPr>
            <a:spLocks noGrp="1"/>
          </p:cNvSpPr>
          <p:nvPr>
            <p:ph type="body" sz="quarter" idx="12"/>
          </p:nvPr>
        </p:nvSpPr>
        <p:spPr>
          <a:xfrm>
            <a:off x="2736428" y="3768667"/>
            <a:ext cx="3518703" cy="727380"/>
          </a:xfrm>
        </p:spPr>
        <p:txBody>
          <a:bodyPr/>
          <a:lstStyle/>
          <a:p>
            <a:r>
              <a:rPr lang="en-US" dirty="0">
                <a:latin typeface="Segoe UI" panose="020B0502040204020203" pitchFamily="34" charset="0"/>
                <a:cs typeface="Segoe UI" panose="020B0502040204020203" pitchFamily="34" charset="0"/>
              </a:rPr>
              <a:t>Gemma Robson</a:t>
            </a:r>
          </a:p>
        </p:txBody>
      </p:sp>
      <p:sp>
        <p:nvSpPr>
          <p:cNvPr id="4" name="Text Placeholder 3">
            <a:extLst>
              <a:ext uri="{FF2B5EF4-FFF2-40B4-BE49-F238E27FC236}">
                <a16:creationId xmlns:a16="http://schemas.microsoft.com/office/drawing/2014/main" id="{56C42AB7-4523-7D4A-966B-FA42C7489ABC}"/>
              </a:ext>
            </a:extLst>
          </p:cNvPr>
          <p:cNvSpPr>
            <a:spLocks noGrp="1"/>
          </p:cNvSpPr>
          <p:nvPr>
            <p:ph type="body" sz="quarter" idx="13"/>
          </p:nvPr>
        </p:nvSpPr>
        <p:spPr>
          <a:xfrm>
            <a:off x="2736428" y="4224933"/>
            <a:ext cx="3518703" cy="727380"/>
          </a:xfrm>
        </p:spPr>
        <p:txBody>
          <a:bodyPr/>
          <a:lstStyle/>
          <a:p>
            <a:r>
              <a:rPr lang="en-US" dirty="0">
                <a:solidFill>
                  <a:srgbClr val="00FFFF"/>
                </a:solidFill>
                <a:latin typeface="Segoe UI" panose="020B0502040204020203" pitchFamily="34" charset="0"/>
                <a:cs typeface="Segoe UI" panose="020B0502040204020203" pitchFamily="34" charset="0"/>
              </a:rPr>
              <a:t>Future-Ready Skills Lead for Microsoft UK</a:t>
            </a:r>
          </a:p>
        </p:txBody>
      </p:sp>
      <p:pic>
        <p:nvPicPr>
          <p:cNvPr id="6" name="Picture 5" descr="A picture containing person, indoor, person, red&#10;&#10;Description automatically generated">
            <a:extLst>
              <a:ext uri="{FF2B5EF4-FFF2-40B4-BE49-F238E27FC236}">
                <a16:creationId xmlns:a16="http://schemas.microsoft.com/office/drawing/2014/main" id="{242C318E-82C7-529E-F795-CE12B5B78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0667" y="3432491"/>
            <a:ext cx="1720725" cy="178172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0199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7A8C884-13E8-8045-276B-2190E71E43E0}"/>
              </a:ext>
            </a:extLst>
          </p:cNvPr>
          <p:cNvSpPr/>
          <p:nvPr/>
        </p:nvSpPr>
        <p:spPr>
          <a:xfrm>
            <a:off x="490619" y="2382100"/>
            <a:ext cx="5115703" cy="278950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E8090071-DFD1-EA3E-F10A-CFFC06DC41C3}"/>
              </a:ext>
            </a:extLst>
          </p:cNvPr>
          <p:cNvSpPr txBox="1"/>
          <p:nvPr/>
        </p:nvSpPr>
        <p:spPr>
          <a:xfrm>
            <a:off x="628015" y="2653468"/>
            <a:ext cx="6095028" cy="224676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    </a:t>
            </a:r>
            <a:r>
              <a:rPr kumimoji="0" lang="en-GB" sz="2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Microsoft Learn Platform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    Microsoft Certifications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8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    Free Training &amp; Exams</a:t>
            </a:r>
            <a:endParaRPr kumimoji="0" lang="en-GB" sz="2800" b="0" i="0" u="none" strike="noStrike" kern="1200" cap="none" spc="0" normalizeH="0" baseline="0" noProof="0" dirty="0">
              <a:ln>
                <a:noFill/>
              </a:ln>
              <a:solidFill>
                <a:srgbClr val="00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5517C811-702E-19C6-8DFA-FC232B38A73F}"/>
              </a:ext>
            </a:extLst>
          </p:cNvPr>
          <p:cNvSpPr txBox="1"/>
          <p:nvPr/>
        </p:nvSpPr>
        <p:spPr>
          <a:xfrm rot="10800000" flipV="1">
            <a:off x="890665" y="310704"/>
            <a:ext cx="10410669"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prstClr val="white"/>
                </a:solidFill>
                <a:effectLst/>
                <a:uLnTx/>
                <a:uFillTx/>
                <a:latin typeface="Calibri" panose="020F0502020204030204"/>
                <a:ea typeface="+mn-ea"/>
                <a:cs typeface="+mn-cs"/>
              </a:rPr>
              <a:t>The Agenda</a:t>
            </a:r>
          </a:p>
        </p:txBody>
      </p:sp>
    </p:spTree>
    <p:extLst>
      <p:ext uri="{BB962C8B-B14F-4D97-AF65-F5344CB8AC3E}">
        <p14:creationId xmlns:p14="http://schemas.microsoft.com/office/powerpoint/2010/main" val="3891962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sign&#10;&#10;Description automatically generated">
            <a:hlinkClick r:id="rId3"/>
            <a:extLst>
              <a:ext uri="{FF2B5EF4-FFF2-40B4-BE49-F238E27FC236}">
                <a16:creationId xmlns:a16="http://schemas.microsoft.com/office/drawing/2014/main" id="{E20E2F76-1804-9893-F2CB-68D2D03F52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2795" y="2217816"/>
            <a:ext cx="5264660" cy="30822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TextBox 4">
            <a:extLst>
              <a:ext uri="{FF2B5EF4-FFF2-40B4-BE49-F238E27FC236}">
                <a16:creationId xmlns:a16="http://schemas.microsoft.com/office/drawing/2014/main" id="{E01E352D-05C5-BED6-A6C6-0A7CFBD5606D}"/>
              </a:ext>
            </a:extLst>
          </p:cNvPr>
          <p:cNvSpPr txBox="1"/>
          <p:nvPr/>
        </p:nvSpPr>
        <p:spPr>
          <a:xfrm rot="10800000" flipV="1">
            <a:off x="809469" y="289414"/>
            <a:ext cx="1041066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University of Nottingham Students </a:t>
            </a:r>
          </a:p>
        </p:txBody>
      </p:sp>
    </p:spTree>
    <p:extLst>
      <p:ext uri="{BB962C8B-B14F-4D97-AF65-F5344CB8AC3E}">
        <p14:creationId xmlns:p14="http://schemas.microsoft.com/office/powerpoint/2010/main" val="68944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1A5C3D-38C1-1925-E6A6-5E0672D13DC5}"/>
              </a:ext>
            </a:extLst>
          </p:cNvPr>
          <p:cNvSpPr txBox="1"/>
          <p:nvPr/>
        </p:nvSpPr>
        <p:spPr>
          <a:xfrm>
            <a:off x="6629885" y="58242"/>
            <a:ext cx="5037936" cy="1077218"/>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https://docs.microsoft.com/en-us/learn/</a:t>
            </a:r>
            <a:endParaRPr kumimoji="0" lang="en-GB"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p>
        </p:txBody>
      </p:sp>
      <p:sp>
        <p:nvSpPr>
          <p:cNvPr id="6" name="TextBox 5">
            <a:extLst>
              <a:ext uri="{FF2B5EF4-FFF2-40B4-BE49-F238E27FC236}">
                <a16:creationId xmlns:a16="http://schemas.microsoft.com/office/drawing/2014/main" id="{676A3083-BF5D-BB28-D3A3-0FD2B0EC0E8D}"/>
              </a:ext>
            </a:extLst>
          </p:cNvPr>
          <p:cNvSpPr txBox="1"/>
          <p:nvPr/>
        </p:nvSpPr>
        <p:spPr>
          <a:xfrm rot="10800000" flipV="1">
            <a:off x="145605" y="136311"/>
            <a:ext cx="728219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Microsoft Learn </a:t>
            </a:r>
          </a:p>
        </p:txBody>
      </p:sp>
      <p:pic>
        <p:nvPicPr>
          <p:cNvPr id="3" name="New video">
            <a:hlinkClick r:id="" action="ppaction://media"/>
            <a:extLst>
              <a:ext uri="{FF2B5EF4-FFF2-40B4-BE49-F238E27FC236}">
                <a16:creationId xmlns:a16="http://schemas.microsoft.com/office/drawing/2014/main" id="{2CC9AE18-0DD0-B7C6-D2EC-9E2C30759F4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09074" y="967308"/>
            <a:ext cx="9196744" cy="5173169"/>
          </a:xfrm>
          <a:prstGeom prst="rect">
            <a:avLst/>
          </a:prstGeom>
        </p:spPr>
      </p:pic>
    </p:spTree>
    <p:extLst>
      <p:ext uri="{BB962C8B-B14F-4D97-AF65-F5344CB8AC3E}">
        <p14:creationId xmlns:p14="http://schemas.microsoft.com/office/powerpoint/2010/main" val="172231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313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396" y="6452096"/>
            <a:ext cx="5569691" cy="2015483"/>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11833" y="6452096"/>
            <a:ext cx="6613229" cy="2015482"/>
          </a:xfrm>
          <a:prstGeom prst="rect">
            <a:avLst/>
          </a:prstGeom>
        </p:spPr>
      </p:pic>
      <p:sp>
        <p:nvSpPr>
          <p:cNvPr id="43" name="Title 15">
            <a:extLst>
              <a:ext uri="{FF2B5EF4-FFF2-40B4-BE49-F238E27FC236}">
                <a16:creationId xmlns:a16="http://schemas.microsoft.com/office/drawing/2014/main" id="{FF8EB39C-288A-407F-8EC1-089897527753}"/>
              </a:ext>
            </a:extLst>
          </p:cNvPr>
          <p:cNvSpPr txBox="1">
            <a:spLocks/>
          </p:cNvSpPr>
          <p:nvPr/>
        </p:nvSpPr>
        <p:spPr>
          <a:xfrm>
            <a:off x="481847" y="2138396"/>
            <a:ext cx="8510667" cy="1495590"/>
          </a:xfrm>
          <a:prstGeom prst="rect">
            <a:avLst/>
          </a:prstGeom>
        </p:spPr>
        <p:txBody>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896182" rtl="0" eaLnBrk="1" fontAlgn="auto" latinLnBrk="0" hangingPunct="1">
              <a:lnSpc>
                <a:spcPct val="90000"/>
              </a:lnSpc>
              <a:spcBef>
                <a:spcPct val="0"/>
              </a:spcBef>
              <a:spcAft>
                <a:spcPts val="0"/>
              </a:spcAft>
              <a:buClrTx/>
              <a:buSzTx/>
              <a:buFontTx/>
              <a:buNone/>
              <a:tabLst/>
              <a:defRPr/>
            </a:pPr>
            <a:endParaRPr kumimoji="0" lang="en-US" sz="4800" b="1" i="0" u="none" strike="noStrike" kern="1200" cap="none" spc="-98" normalizeH="0" baseline="0" noProof="0" dirty="0">
              <a:ln w="3175">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endParaRPr>
          </a:p>
          <a:p>
            <a:pPr marL="0" marR="0" lvl="0" indent="0" algn="l" defTabSz="914016"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100" normalizeH="0" baseline="0" noProof="0" dirty="0">
              <a:ln w="3175">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02114C9-BB67-4CD5-8ECA-9BF4ADC256EC}"/>
              </a:ext>
            </a:extLst>
          </p:cNvPr>
          <p:cNvSpPr/>
          <p:nvPr/>
        </p:nvSpPr>
        <p:spPr>
          <a:xfrm>
            <a:off x="487632" y="3529183"/>
            <a:ext cx="2559051" cy="2542304"/>
          </a:xfrm>
          <a:prstGeom prst="rect">
            <a:avLst/>
          </a:prstGeom>
          <a:solidFill>
            <a:srgbClr val="FF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69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2CF5562A-9346-4223-B496-AD604EDDF0EF}"/>
              </a:ext>
            </a:extLst>
          </p:cNvPr>
          <p:cNvSpPr txBox="1"/>
          <p:nvPr/>
        </p:nvSpPr>
        <p:spPr>
          <a:xfrm>
            <a:off x="245835" y="486837"/>
            <a:ext cx="12156192" cy="3231654"/>
          </a:xfrm>
          <a:prstGeom prst="rect">
            <a:avLst/>
          </a:prstGeom>
          <a:noFill/>
        </p:spPr>
        <p:txBody>
          <a:bodyPr wrap="square">
            <a:spAutoFit/>
          </a:bodyPr>
          <a:lstStyle/>
          <a:p>
            <a:pPr marL="0" marR="0" lvl="0" indent="0" algn="l" defTabSz="536948"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50E6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Personal benefits: Be the tech pro you want to be</a:t>
            </a:r>
          </a:p>
          <a:p>
            <a:pPr marL="0" marR="0" lvl="0" indent="0" algn="l" defTabSz="536948" rtl="0" eaLnBrk="1" fontAlgn="auto" latinLnBrk="0" hangingPunct="1">
              <a:lnSpc>
                <a:spcPct val="100000"/>
              </a:lnSpc>
              <a:spcBef>
                <a:spcPts val="0"/>
              </a:spcBef>
              <a:spcAft>
                <a:spcPts val="0"/>
              </a:spcAft>
              <a:buClrTx/>
              <a:buSzTx/>
              <a:buFontTx/>
              <a:buNone/>
              <a:tabLst/>
              <a:defRPr/>
            </a:pPr>
            <a:endParaRPr kumimoji="0" lang="en-US" sz="4400" b="1" i="0" u="none" strike="noStrike" kern="1200" cap="none" spc="0" normalizeH="0" baseline="0" noProof="0" dirty="0">
              <a:ln>
                <a:noFill/>
              </a:ln>
              <a:solidFill>
                <a:srgbClr val="00206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endParaRPr>
          </a:p>
          <a:p>
            <a:pPr marL="0" marR="0" lvl="0" indent="0" algn="l" defTabSz="53694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                 </a:t>
            </a:r>
            <a:r>
              <a:rPr kumimoji="0" lang="en-US" sz="2400" b="0" i="0" u="none" strike="noStrike" kern="1200" cap="none" spc="0" normalizeH="0" baseline="0" noProof="0" dirty="0">
                <a:ln>
                  <a:noFill/>
                </a:ln>
                <a:solidFill>
                  <a:srgbClr val="FFFFFF"/>
                </a:solidFill>
                <a:effectLst/>
                <a:highlight>
                  <a:srgbClr val="000000"/>
                </a:highlight>
                <a:uLnTx/>
                <a:uFillTx/>
                <a:latin typeface="Segoe UI" panose="020B0502040204020203" pitchFamily="34" charset="0"/>
                <a:ea typeface="Segoe UI" panose="020B0502040204020203" pitchFamily="34" charset="0"/>
                <a:cs typeface="Segoe UI" panose="020B0502040204020203" pitchFamily="34" charset="0"/>
              </a:rPr>
              <a:t>Earning certifications can lead to a variety of personal benefits</a:t>
            </a:r>
            <a:endParaRPr kumimoji="0" lang="en-US" sz="2400" b="0" i="0" u="none" strike="noStrike" kern="1200" cap="none" spc="0" normalizeH="0" baseline="30000" noProof="0" dirty="0">
              <a:ln>
                <a:noFill/>
              </a:ln>
              <a:solidFill>
                <a:srgbClr val="FFFFFF"/>
              </a:solidFill>
              <a:effectLst/>
              <a:highlight>
                <a:srgbClr val="000000"/>
              </a:highligh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536948"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2060"/>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endParaRPr>
          </a:p>
          <a:p>
            <a:pPr marL="0" marR="0" lvl="0" indent="0" algn="l" defTabSz="536948"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2060"/>
              </a:solidFill>
              <a:effectLst/>
              <a:uLnTx/>
              <a:uFillTx/>
              <a:latin typeface="Segoe UI Semibold" panose="020B0502040204020203" pitchFamily="34" charset="0"/>
              <a:ea typeface="Segoe UI" panose="020B0502040204020203" pitchFamily="34" charset="0"/>
              <a:cs typeface="Segoe UI Semibold" panose="020B0502040204020203" pitchFamily="34" charset="0"/>
            </a:endParaRPr>
          </a:p>
          <a:p>
            <a:pPr marL="0" marR="0" lvl="0" indent="0" algn="l" defTabSz="536948" rtl="0" eaLnBrk="1" fontAlgn="auto" latinLnBrk="0" hangingPunct="1">
              <a:lnSpc>
                <a:spcPct val="100000"/>
              </a:lnSpc>
              <a:spcBef>
                <a:spcPts val="0"/>
              </a:spcBef>
              <a:spcAft>
                <a:spcPts val="0"/>
              </a:spcAft>
              <a:buClrTx/>
              <a:buSzTx/>
              <a:buFontTx/>
              <a:buNone/>
              <a:tabLst/>
              <a:defRPr/>
            </a:pPr>
            <a:endParaRPr kumimoji="0" lang="en-US" sz="3200" b="1" i="0" u="none" strike="noStrike" kern="1200" cap="none" spc="0" normalizeH="0" baseline="0" noProof="0" dirty="0">
              <a:ln>
                <a:noFill/>
              </a:ln>
              <a:solidFill>
                <a:srgbClr val="00206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5">
            <a:extLst>
              <a:ext uri="{FF2B5EF4-FFF2-40B4-BE49-F238E27FC236}">
                <a16:creationId xmlns:a16="http://schemas.microsoft.com/office/drawing/2014/main" id="{D925ED9A-890D-463E-849C-879CD3894129}"/>
              </a:ext>
            </a:extLst>
          </p:cNvPr>
          <p:cNvSpPr/>
          <p:nvPr/>
        </p:nvSpPr>
        <p:spPr>
          <a:xfrm>
            <a:off x="9012567" y="3529183"/>
            <a:ext cx="2559051" cy="2542304"/>
          </a:xfrm>
          <a:prstGeom prst="rect">
            <a:avLst/>
          </a:prstGeom>
          <a:solidFill>
            <a:srgbClr val="FFC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69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7E4786EE-D596-4576-99F0-18EE6963895A}"/>
              </a:ext>
            </a:extLst>
          </p:cNvPr>
          <p:cNvSpPr/>
          <p:nvPr/>
        </p:nvSpPr>
        <p:spPr>
          <a:xfrm>
            <a:off x="3309020" y="3529183"/>
            <a:ext cx="2559051" cy="2542304"/>
          </a:xfrm>
          <a:prstGeom prst="rect">
            <a:avLst/>
          </a:prstGeom>
          <a:solidFill>
            <a:srgbClr val="92D05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69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BAC264D9-C92E-4E09-8140-64A45C6127E9}"/>
              </a:ext>
            </a:extLst>
          </p:cNvPr>
          <p:cNvSpPr/>
          <p:nvPr/>
        </p:nvSpPr>
        <p:spPr>
          <a:xfrm>
            <a:off x="6136193" y="3529183"/>
            <a:ext cx="2559051" cy="2554930"/>
          </a:xfrm>
          <a:prstGeom prst="rect">
            <a:avLst/>
          </a:prstGeom>
          <a:solidFill>
            <a:srgbClr val="00B0F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3694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261DA6A6-B0BE-4548-BFAE-7D9DC2FC3176}"/>
              </a:ext>
            </a:extLst>
          </p:cNvPr>
          <p:cNvSpPr txBox="1"/>
          <p:nvPr/>
        </p:nvSpPr>
        <p:spPr>
          <a:xfrm>
            <a:off x="9825567" y="3878911"/>
            <a:ext cx="947218" cy="594566"/>
          </a:xfrm>
          <a:prstGeom prst="rect">
            <a:avLst/>
          </a:prstGeom>
          <a:noFill/>
        </p:spPr>
        <p:txBody>
          <a:bodyPr wrap="square" rtlCol="0">
            <a:spAutoFit/>
          </a:bodyPr>
          <a:lstStyle/>
          <a:p>
            <a:pPr marL="0" marR="0" lvl="0" indent="0" algn="l" defTabSz="536948"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43A5E"/>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91%</a:t>
            </a:r>
          </a:p>
        </p:txBody>
      </p:sp>
      <p:sp>
        <p:nvSpPr>
          <p:cNvPr id="12" name="TextBox 11">
            <a:extLst>
              <a:ext uri="{FF2B5EF4-FFF2-40B4-BE49-F238E27FC236}">
                <a16:creationId xmlns:a16="http://schemas.microsoft.com/office/drawing/2014/main" id="{EE9498B8-108D-4B91-8E6D-F070FA92953C}"/>
              </a:ext>
            </a:extLst>
          </p:cNvPr>
          <p:cNvSpPr txBox="1"/>
          <p:nvPr/>
        </p:nvSpPr>
        <p:spPr>
          <a:xfrm>
            <a:off x="1249129" y="3944622"/>
            <a:ext cx="1207434" cy="594566"/>
          </a:xfrm>
          <a:prstGeom prst="rect">
            <a:avLst/>
          </a:prstGeom>
          <a:noFill/>
        </p:spPr>
        <p:txBody>
          <a:bodyPr wrap="square" rtlCol="0">
            <a:spAutoFit/>
          </a:bodyPr>
          <a:lstStyle/>
          <a:p>
            <a:pPr marL="0" marR="0" lvl="0" indent="0" algn="l" defTabSz="536948"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84%</a:t>
            </a:r>
          </a:p>
        </p:txBody>
      </p:sp>
      <p:sp>
        <p:nvSpPr>
          <p:cNvPr id="14" name="TextBox 13">
            <a:extLst>
              <a:ext uri="{FF2B5EF4-FFF2-40B4-BE49-F238E27FC236}">
                <a16:creationId xmlns:a16="http://schemas.microsoft.com/office/drawing/2014/main" id="{1802995A-6695-4EFD-A996-2BAB92284FF8}"/>
              </a:ext>
            </a:extLst>
          </p:cNvPr>
          <p:cNvSpPr txBox="1"/>
          <p:nvPr/>
        </p:nvSpPr>
        <p:spPr>
          <a:xfrm>
            <a:off x="9386241" y="4606989"/>
            <a:ext cx="2074021" cy="720095"/>
          </a:xfrm>
          <a:prstGeom prst="rect">
            <a:avLst/>
          </a:prstGeom>
          <a:noFill/>
        </p:spPr>
        <p:txBody>
          <a:bodyPr wrap="square" rtlCol="0">
            <a:spAutoFit/>
          </a:bodyPr>
          <a:lstStyle/>
          <a:p>
            <a:pPr marL="0" marR="0" lvl="0" indent="0" algn="l" defTabSz="53694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243A5E"/>
                </a:solidFill>
                <a:effectLst/>
                <a:uLnTx/>
                <a:uFillTx/>
                <a:latin typeface="Segoe UI" panose="020B0502040204020203" pitchFamily="34" charset="0"/>
                <a:ea typeface="Segoe UI" panose="020B0502040204020203" pitchFamily="34" charset="0"/>
                <a:cs typeface="Segoe UI" panose="020B0502040204020203" pitchFamily="34" charset="0"/>
              </a:rPr>
              <a:t>Feel increased confidence</a:t>
            </a:r>
          </a:p>
        </p:txBody>
      </p:sp>
      <p:sp>
        <p:nvSpPr>
          <p:cNvPr id="19" name="TextBox 18">
            <a:extLst>
              <a:ext uri="{FF2B5EF4-FFF2-40B4-BE49-F238E27FC236}">
                <a16:creationId xmlns:a16="http://schemas.microsoft.com/office/drawing/2014/main" id="{D989FBDD-CB48-45C4-AE34-4AAB2B7F70BC}"/>
              </a:ext>
            </a:extLst>
          </p:cNvPr>
          <p:cNvSpPr txBox="1"/>
          <p:nvPr/>
        </p:nvSpPr>
        <p:spPr>
          <a:xfrm>
            <a:off x="759865" y="4529315"/>
            <a:ext cx="2415093" cy="1347869"/>
          </a:xfrm>
          <a:prstGeom prst="rect">
            <a:avLst/>
          </a:prstGeom>
          <a:noFill/>
        </p:spPr>
        <p:txBody>
          <a:bodyPr wrap="square" rtlCol="0">
            <a:spAutoFit/>
          </a:bodyPr>
          <a:lstStyle/>
          <a:p>
            <a:pPr marL="0" marR="0" lvl="0" indent="0" algn="l" defTabSz="53694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Get a boost in determination to succeed professionally</a:t>
            </a:r>
          </a:p>
        </p:txBody>
      </p:sp>
      <p:sp>
        <p:nvSpPr>
          <p:cNvPr id="25" name="TextBox 24">
            <a:extLst>
              <a:ext uri="{FF2B5EF4-FFF2-40B4-BE49-F238E27FC236}">
                <a16:creationId xmlns:a16="http://schemas.microsoft.com/office/drawing/2014/main" id="{3D41CC64-8975-4D74-B98F-69963CC86D62}"/>
              </a:ext>
            </a:extLst>
          </p:cNvPr>
          <p:cNvSpPr txBox="1"/>
          <p:nvPr/>
        </p:nvSpPr>
        <p:spPr>
          <a:xfrm>
            <a:off x="3437046" y="4643162"/>
            <a:ext cx="2334214" cy="1015663"/>
          </a:xfrm>
          <a:prstGeom prst="rect">
            <a:avLst/>
          </a:prstGeom>
          <a:noFill/>
        </p:spPr>
        <p:txBody>
          <a:bodyPr wrap="square" rtlCol="0">
            <a:spAutoFit/>
          </a:bodyPr>
          <a:lstStyle/>
          <a:p>
            <a:pPr marL="0" marR="0" lvl="0" indent="0" algn="l" defTabSz="53694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Obtain the specific IT job roles they wanted</a:t>
            </a:r>
          </a:p>
        </p:txBody>
      </p:sp>
      <p:sp>
        <p:nvSpPr>
          <p:cNvPr id="27" name="TextBox 26">
            <a:extLst>
              <a:ext uri="{FF2B5EF4-FFF2-40B4-BE49-F238E27FC236}">
                <a16:creationId xmlns:a16="http://schemas.microsoft.com/office/drawing/2014/main" id="{CDFE6DAD-1539-4140-9048-DFF025792C4A}"/>
              </a:ext>
            </a:extLst>
          </p:cNvPr>
          <p:cNvSpPr txBox="1"/>
          <p:nvPr/>
        </p:nvSpPr>
        <p:spPr>
          <a:xfrm>
            <a:off x="4106652" y="3954826"/>
            <a:ext cx="1207434" cy="594566"/>
          </a:xfrm>
          <a:prstGeom prst="rect">
            <a:avLst/>
          </a:prstGeom>
          <a:noFill/>
        </p:spPr>
        <p:txBody>
          <a:bodyPr wrap="square" rtlCol="0">
            <a:spAutoFit/>
          </a:bodyPr>
          <a:lstStyle/>
          <a:p>
            <a:pPr marL="0" marR="0" lvl="0" indent="0" algn="l" defTabSz="536948"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61%</a:t>
            </a:r>
          </a:p>
        </p:txBody>
      </p:sp>
      <p:sp>
        <p:nvSpPr>
          <p:cNvPr id="31" name="TextBox 30">
            <a:extLst>
              <a:ext uri="{FF2B5EF4-FFF2-40B4-BE49-F238E27FC236}">
                <a16:creationId xmlns:a16="http://schemas.microsoft.com/office/drawing/2014/main" id="{BC44AD34-D434-4977-9C5A-3F50DC67C6F1}"/>
              </a:ext>
            </a:extLst>
          </p:cNvPr>
          <p:cNvSpPr txBox="1"/>
          <p:nvPr/>
        </p:nvSpPr>
        <p:spPr>
          <a:xfrm>
            <a:off x="6287483" y="4602324"/>
            <a:ext cx="2503816" cy="1033982"/>
          </a:xfrm>
          <a:prstGeom prst="rect">
            <a:avLst/>
          </a:prstGeom>
          <a:noFill/>
        </p:spPr>
        <p:txBody>
          <a:bodyPr wrap="square" rtlCol="0">
            <a:spAutoFit/>
          </a:bodyPr>
          <a:lstStyle/>
          <a:p>
            <a:pPr marL="0" marR="0" lvl="0" indent="0" algn="l" defTabSz="536948"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A</a:t>
            </a:r>
            <a:r>
              <a:rPr kumimoji="0" lang="en-US" sz="2000" b="0" i="0" u="none" strike="noStrike" kern="1200" cap="none" spc="0" normalizeH="0" baseline="0" noProof="0" dirty="0" err="1">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chieve</a:t>
            </a:r>
            <a:r>
              <a:rPr kumimoji="0" lang="en-US" sz="20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 greater satisfaction in their jobs</a:t>
            </a:r>
          </a:p>
        </p:txBody>
      </p:sp>
      <p:sp>
        <p:nvSpPr>
          <p:cNvPr id="33" name="TextBox 32">
            <a:extLst>
              <a:ext uri="{FF2B5EF4-FFF2-40B4-BE49-F238E27FC236}">
                <a16:creationId xmlns:a16="http://schemas.microsoft.com/office/drawing/2014/main" id="{03C5AF43-1319-44E6-AA9C-8D9888C035D7}"/>
              </a:ext>
            </a:extLst>
          </p:cNvPr>
          <p:cNvSpPr txBox="1"/>
          <p:nvPr/>
        </p:nvSpPr>
        <p:spPr>
          <a:xfrm>
            <a:off x="6949247" y="3954826"/>
            <a:ext cx="1207434" cy="594566"/>
          </a:xfrm>
          <a:prstGeom prst="rect">
            <a:avLst/>
          </a:prstGeom>
          <a:noFill/>
        </p:spPr>
        <p:txBody>
          <a:bodyPr wrap="square" rtlCol="0">
            <a:spAutoFit/>
          </a:bodyPr>
          <a:lstStyle/>
          <a:p>
            <a:pPr marL="0" marR="0" lvl="0" indent="0" algn="l" defTabSz="536948"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FFFF"/>
                </a:solidFill>
                <a:effectLst/>
                <a:uLnTx/>
                <a:uFillTx/>
                <a:latin typeface="Segoe UI Semibold" panose="020B0502040204020203" pitchFamily="34" charset="0"/>
                <a:ea typeface="Segoe UI Semibold" panose="020B0502040204020203" pitchFamily="34" charset="0"/>
                <a:cs typeface="Segoe UI Semibold" panose="020B0502040204020203" pitchFamily="34" charset="0"/>
              </a:rPr>
              <a:t>76%</a:t>
            </a:r>
          </a:p>
        </p:txBody>
      </p:sp>
    </p:spTree>
    <p:custDataLst>
      <p:tags r:id="rId1"/>
    </p:custDataLst>
    <p:extLst>
      <p:ext uri="{BB962C8B-B14F-4D97-AF65-F5344CB8AC3E}">
        <p14:creationId xmlns:p14="http://schemas.microsoft.com/office/powerpoint/2010/main" val="170844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looking at a phone&#10;&#10;Description automatically generated with medium confidence">
            <a:extLst>
              <a:ext uri="{FF2B5EF4-FFF2-40B4-BE49-F238E27FC236}">
                <a16:creationId xmlns:a16="http://schemas.microsoft.com/office/drawing/2014/main" id="{3910AC6B-26A2-D821-B273-D8160E3B2FB9}"/>
              </a:ext>
            </a:extLst>
          </p:cNvPr>
          <p:cNvPicPr>
            <a:picLocks noChangeAspect="1"/>
          </p:cNvPicPr>
          <p:nvPr/>
        </p:nvPicPr>
        <p:blipFill rotWithShape="1">
          <a:blip r:embed="rId3"/>
          <a:srcRect r="1369" b="-87"/>
          <a:stretch/>
        </p:blipFill>
        <p:spPr>
          <a:xfrm>
            <a:off x="5317351" y="0"/>
            <a:ext cx="6874649" cy="6887189"/>
          </a:xfrm>
          <a:prstGeom prst="rect">
            <a:avLst/>
          </a:prstGeom>
        </p:spPr>
      </p:pic>
      <p:sp>
        <p:nvSpPr>
          <p:cNvPr id="4" name="TextBox 3">
            <a:extLst>
              <a:ext uri="{FF2B5EF4-FFF2-40B4-BE49-F238E27FC236}">
                <a16:creationId xmlns:a16="http://schemas.microsoft.com/office/drawing/2014/main" id="{8448B551-352A-0B5B-8FFB-BE808F25B6B8}"/>
              </a:ext>
            </a:extLst>
          </p:cNvPr>
          <p:cNvSpPr txBox="1"/>
          <p:nvPr/>
        </p:nvSpPr>
        <p:spPr>
          <a:xfrm>
            <a:off x="261257" y="2174582"/>
            <a:ext cx="3949593"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Increased Employability</a:t>
            </a:r>
          </a:p>
        </p:txBody>
      </p:sp>
      <p:sp>
        <p:nvSpPr>
          <p:cNvPr id="5" name="TextBox 4">
            <a:extLst>
              <a:ext uri="{FF2B5EF4-FFF2-40B4-BE49-F238E27FC236}">
                <a16:creationId xmlns:a16="http://schemas.microsoft.com/office/drawing/2014/main" id="{B65E9FE3-C8CC-4F1A-84BB-AFD69C52A652}"/>
              </a:ext>
            </a:extLst>
          </p:cNvPr>
          <p:cNvSpPr txBox="1"/>
          <p:nvPr/>
        </p:nvSpPr>
        <p:spPr>
          <a:xfrm>
            <a:off x="151282" y="5532993"/>
            <a:ext cx="803740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hlinkClick r:id="rId4"/>
              </a:rPr>
              <a:t>Abbey's story</a:t>
            </a:r>
            <a:endParaRPr kumimoji="0" lang="en-GB"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019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29AD32-9D66-FC7F-68A2-4B50937B304F}"/>
              </a:ext>
            </a:extLst>
          </p:cNvPr>
          <p:cNvSpPr txBox="1"/>
          <p:nvPr/>
        </p:nvSpPr>
        <p:spPr>
          <a:xfrm>
            <a:off x="1720148" y="6076167"/>
            <a:ext cx="60972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highlight>
                  <a:srgbClr val="000000"/>
                </a:highligh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https://aka.ms/studentcertifications</a:t>
            </a:r>
            <a:endParaRPr kumimoji="0" lang="en-GB" sz="1600" b="0" i="0" u="none" strike="noStrike" kern="1200" cap="none" spc="0" normalizeH="0" baseline="0" noProof="0" dirty="0">
              <a:ln>
                <a:noFill/>
              </a:ln>
              <a:solidFill>
                <a:prstClr val="white"/>
              </a:solidFill>
              <a:effectLst/>
              <a:highlight>
                <a:srgbClr val="000000"/>
              </a:highlight>
              <a:uLnTx/>
              <a:uFillTx/>
              <a:latin typeface="Segoe UI" panose="020B0502040204020203" pitchFamily="34" charset="0"/>
              <a:ea typeface="+mn-ea"/>
              <a:cs typeface="Segoe UI" panose="020B0502040204020203" pitchFamily="34" charset="0"/>
            </a:endParaRPr>
          </a:p>
        </p:txBody>
      </p:sp>
      <p:sp>
        <p:nvSpPr>
          <p:cNvPr id="5" name="TextBox 4">
            <a:extLst>
              <a:ext uri="{FF2B5EF4-FFF2-40B4-BE49-F238E27FC236}">
                <a16:creationId xmlns:a16="http://schemas.microsoft.com/office/drawing/2014/main" id="{0BDA64DF-481E-4C9B-6521-2EE02E8A6CD0}"/>
              </a:ext>
            </a:extLst>
          </p:cNvPr>
          <p:cNvSpPr txBox="1"/>
          <p:nvPr/>
        </p:nvSpPr>
        <p:spPr>
          <a:xfrm>
            <a:off x="1720148" y="5349754"/>
            <a:ext cx="419342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https://aka.ms/FreeStudentFundamentals</a:t>
            </a:r>
            <a:endPar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4A3A3C26-23E6-BA4D-92B8-325C429B6D1F}"/>
              </a:ext>
            </a:extLst>
          </p:cNvPr>
          <p:cNvSpPr txBox="1"/>
          <p:nvPr/>
        </p:nvSpPr>
        <p:spPr>
          <a:xfrm>
            <a:off x="1716226" y="5676058"/>
            <a:ext cx="609724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https://aka.ms/MicrosoftCerts4Students</a:t>
            </a:r>
            <a:endPar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pic>
        <p:nvPicPr>
          <p:cNvPr id="9" name="Picture 8" descr="Text&#10;&#10;Description automatically generated">
            <a:extLst>
              <a:ext uri="{FF2B5EF4-FFF2-40B4-BE49-F238E27FC236}">
                <a16:creationId xmlns:a16="http://schemas.microsoft.com/office/drawing/2014/main" id="{DB578AD4-F636-3C3F-2446-3FFD6177F4B3}"/>
              </a:ext>
            </a:extLst>
          </p:cNvPr>
          <p:cNvPicPr>
            <a:picLocks noChangeAspect="1"/>
          </p:cNvPicPr>
          <p:nvPr/>
        </p:nvPicPr>
        <p:blipFill rotWithShape="1">
          <a:blip r:embed="rId6">
            <a:extLst>
              <a:ext uri="{28A0092B-C50C-407E-A947-70E740481C1C}">
                <a14:useLocalDpi xmlns:a14="http://schemas.microsoft.com/office/drawing/2010/main" val="0"/>
              </a:ext>
            </a:extLst>
          </a:blip>
          <a:srcRect l="53905"/>
          <a:stretch/>
        </p:blipFill>
        <p:spPr>
          <a:xfrm>
            <a:off x="7927258" y="0"/>
            <a:ext cx="4316362" cy="6858000"/>
          </a:xfrm>
          <a:prstGeom prst="rect">
            <a:avLst/>
          </a:prstGeom>
        </p:spPr>
      </p:pic>
      <p:sp>
        <p:nvSpPr>
          <p:cNvPr id="2" name="TextBox 1">
            <a:extLst>
              <a:ext uri="{FF2B5EF4-FFF2-40B4-BE49-F238E27FC236}">
                <a16:creationId xmlns:a16="http://schemas.microsoft.com/office/drawing/2014/main" id="{7A247A32-0BE6-7CA6-7628-56DAC0272B3B}"/>
              </a:ext>
            </a:extLst>
          </p:cNvPr>
          <p:cNvSpPr txBox="1"/>
          <p:nvPr/>
        </p:nvSpPr>
        <p:spPr>
          <a:xfrm rot="10800000" flipV="1">
            <a:off x="133957" y="110855"/>
            <a:ext cx="8450919"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000" b="0" i="0" u="none" strike="noStrike" kern="1200" cap="none" spc="0" normalizeH="0" baseline="0" noProof="0" dirty="0">
                <a:ln>
                  <a:noFill/>
                </a:ln>
                <a:solidFill>
                  <a:prstClr val="white"/>
                </a:solidFill>
                <a:effectLst/>
                <a:uLnTx/>
                <a:uFillTx/>
                <a:latin typeface="Calibri" panose="020F0502020204030204"/>
                <a:ea typeface="+mn-ea"/>
                <a:cs typeface="+mn-cs"/>
              </a:rPr>
              <a:t>Free  Microsoft Fundamental Certification Training &amp; Exams! </a:t>
            </a:r>
          </a:p>
        </p:txBody>
      </p:sp>
      <p:sp>
        <p:nvSpPr>
          <p:cNvPr id="4" name="TextBox 3">
            <a:extLst>
              <a:ext uri="{FF2B5EF4-FFF2-40B4-BE49-F238E27FC236}">
                <a16:creationId xmlns:a16="http://schemas.microsoft.com/office/drawing/2014/main" id="{FDE29C1E-D132-6A13-7820-59A008806993}"/>
              </a:ext>
            </a:extLst>
          </p:cNvPr>
          <p:cNvSpPr txBox="1"/>
          <p:nvPr/>
        </p:nvSpPr>
        <p:spPr>
          <a:xfrm>
            <a:off x="244616" y="5334955"/>
            <a:ext cx="2562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Info Page:</a:t>
            </a:r>
          </a:p>
        </p:txBody>
      </p:sp>
      <p:sp>
        <p:nvSpPr>
          <p:cNvPr id="8" name="TextBox 7">
            <a:extLst>
              <a:ext uri="{FF2B5EF4-FFF2-40B4-BE49-F238E27FC236}">
                <a16:creationId xmlns:a16="http://schemas.microsoft.com/office/drawing/2014/main" id="{539CC28D-A353-8BCD-8DC0-05F2C9A87D76}"/>
              </a:ext>
            </a:extLst>
          </p:cNvPr>
          <p:cNvSpPr txBox="1"/>
          <p:nvPr/>
        </p:nvSpPr>
        <p:spPr>
          <a:xfrm>
            <a:off x="244616" y="5676058"/>
            <a:ext cx="2562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Reg Page:</a:t>
            </a:r>
          </a:p>
        </p:txBody>
      </p:sp>
      <p:sp>
        <p:nvSpPr>
          <p:cNvPr id="12" name="TextBox 11">
            <a:extLst>
              <a:ext uri="{FF2B5EF4-FFF2-40B4-BE49-F238E27FC236}">
                <a16:creationId xmlns:a16="http://schemas.microsoft.com/office/drawing/2014/main" id="{5CD9CE1D-AC2D-CCC4-8665-C638FDE86D65}"/>
              </a:ext>
            </a:extLst>
          </p:cNvPr>
          <p:cNvSpPr txBox="1"/>
          <p:nvPr/>
        </p:nvSpPr>
        <p:spPr>
          <a:xfrm>
            <a:off x="244616" y="6095120"/>
            <a:ext cx="256265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Flyer:</a:t>
            </a:r>
          </a:p>
        </p:txBody>
      </p:sp>
      <p:sp>
        <p:nvSpPr>
          <p:cNvPr id="13" name="TextBox 12">
            <a:extLst>
              <a:ext uri="{FF2B5EF4-FFF2-40B4-BE49-F238E27FC236}">
                <a16:creationId xmlns:a16="http://schemas.microsoft.com/office/drawing/2014/main" id="{C293B54E-FCE1-2BBB-0167-B7A7B146A625}"/>
              </a:ext>
            </a:extLst>
          </p:cNvPr>
          <p:cNvSpPr txBox="1"/>
          <p:nvPr/>
        </p:nvSpPr>
        <p:spPr>
          <a:xfrm>
            <a:off x="133957" y="1545149"/>
            <a:ext cx="7514538" cy="3785652"/>
          </a:xfrm>
          <a:prstGeom prst="rect">
            <a:avLst/>
          </a:prstGeom>
          <a:solidFill>
            <a:schemeClr val="bg1"/>
          </a:solidFill>
          <a:ln>
            <a:solidFill>
              <a:srgbClr val="00FFFF"/>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1"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1"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Free exam voucher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1"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1"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Free Measure-Up Practice Test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1"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1"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Free Azure for Students Voucher $100 credit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1"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0" i="1"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On demand Webinars for the 3 most popular; AZ-900,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1"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    AI-900 and SC-900</a:t>
            </a:r>
          </a:p>
        </p:txBody>
      </p:sp>
    </p:spTree>
    <p:extLst>
      <p:ext uri="{BB962C8B-B14F-4D97-AF65-F5344CB8AC3E}">
        <p14:creationId xmlns:p14="http://schemas.microsoft.com/office/powerpoint/2010/main" val="17855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9A9840-939D-B618-63DB-51E4F6D0547B}"/>
              </a:ext>
            </a:extLst>
          </p:cNvPr>
          <p:cNvSpPr txBox="1"/>
          <p:nvPr/>
        </p:nvSpPr>
        <p:spPr>
          <a:xfrm rot="10800000" flipV="1">
            <a:off x="0" y="-356110"/>
            <a:ext cx="12192000" cy="6555641"/>
          </a:xfrm>
          <a:prstGeom prst="rect">
            <a:avLst/>
          </a:prstGeom>
          <a:solidFill>
            <a:srgbClr val="36456E"/>
          </a:solid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5400" b="0" i="0" u="none" strike="noStrike" kern="1200" cap="none" spc="0" normalizeH="0" baseline="0" noProof="0" dirty="0">
                <a:ln>
                  <a:noFill/>
                </a:ln>
                <a:solidFill>
                  <a:prstClr val="white"/>
                </a:solidFill>
                <a:effectLst/>
                <a:uLnTx/>
                <a:uFillTx/>
                <a:latin typeface="Segoe UI"/>
                <a:ea typeface="+mn-ea"/>
                <a:cs typeface="Segoe UI"/>
              </a:rPr>
              <a:t>                        </a:t>
            </a:r>
            <a:r>
              <a:rPr kumimoji="0" lang="en-GB" sz="4400" b="0" i="0" u="none" strike="noStrike" kern="1200" cap="none" spc="0" normalizeH="0" baseline="0" noProof="0" dirty="0">
                <a:ln>
                  <a:noFill/>
                </a:ln>
                <a:solidFill>
                  <a:prstClr val="white"/>
                </a:solidFill>
                <a:effectLst/>
                <a:uLnTx/>
                <a:uFillTx/>
                <a:latin typeface="Segoe UI"/>
                <a:ea typeface="+mn-ea"/>
                <a:cs typeface="Segoe UI"/>
              </a:rPr>
              <a:t>Round-Up…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400" b="0" i="0" u="none" strike="noStrike" kern="1200" cap="none" spc="0" normalizeH="0" baseline="0" noProof="0" dirty="0">
              <a:ln>
                <a:noFill/>
              </a:ln>
              <a:solidFill>
                <a:srgbClr val="FFFFFF"/>
              </a:solidFill>
              <a:effectLst/>
              <a:uLnTx/>
              <a:uFillTx/>
              <a:latin typeface="Segoe UI"/>
              <a:ea typeface="+mn-ea"/>
              <a:cs typeface="Segoe UI"/>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Microsoft Learn     </a:t>
            </a:r>
            <a:r>
              <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https://docs.microsoft.com/en-us/learn/</a:t>
            </a:r>
            <a:endPar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Microsoft Certifications Increase Employability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Free Fundamental Certifications </a:t>
            </a:r>
            <a:r>
              <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extLst>
                    <a:ext uri="{A12FA001-AC4F-418D-AE19-62706E023703}">
                      <ahyp:hlinkClr xmlns:ahyp="http://schemas.microsoft.com/office/drawing/2018/hyperlinkcolor" val="tx"/>
                    </a:ext>
                  </a:extLst>
                </a:hlinkClick>
              </a:rPr>
              <a:t>https://aka.ms/MicrosoftCerts4Students</a:t>
            </a:r>
            <a:r>
              <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endParaRPr kumimoji="0" lang="en-GB"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5">
                  <a:extLst>
                    <a:ext uri="{A12FA001-AC4F-418D-AE19-62706E023703}">
                      <ahyp:hlinkClr xmlns:ahyp="http://schemas.microsoft.com/office/drawing/2018/hyperlinkcolor" val="tx"/>
                    </a:ext>
                  </a:extLst>
                </a:hlinkClick>
              </a:rPr>
              <a:t>https://aka.ms/FreeStudentFundamentals</a:t>
            </a:r>
            <a:endPar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a:t>
            </a:r>
            <a:r>
              <a:rPr kumimoji="0" lang="en-GB" sz="2400" b="1" i="0" u="none"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Until 30</a:t>
            </a:r>
            <a:r>
              <a:rPr kumimoji="0" lang="en-GB" sz="2400" b="1" i="0" u="none" strike="noStrike" kern="1200" cap="none" spc="0" normalizeH="0" baseline="30000" noProof="0" dirty="0">
                <a:ln>
                  <a:noFill/>
                </a:ln>
                <a:solidFill>
                  <a:srgbClr val="FFFF00"/>
                </a:solidFill>
                <a:effectLst/>
                <a:uLnTx/>
                <a:uFillTx/>
                <a:latin typeface="Segoe UI" panose="020B0502040204020203" pitchFamily="34" charset="0"/>
                <a:ea typeface="+mn-ea"/>
                <a:cs typeface="Segoe UI" panose="020B0502040204020203" pitchFamily="34" charset="0"/>
              </a:rPr>
              <a:t>th</a:t>
            </a:r>
            <a:r>
              <a:rPr kumimoji="0" lang="en-GB" sz="2400" b="1" i="0" u="none" strike="noStrike" kern="1200" cap="none" spc="0" normalizeH="0" baseline="0" noProof="0" dirty="0">
                <a:ln>
                  <a:noFill/>
                </a:ln>
                <a:solidFill>
                  <a:srgbClr val="FFFF00"/>
                </a:solidFill>
                <a:effectLst/>
                <a:uLnTx/>
                <a:uFillTx/>
                <a:latin typeface="Segoe UI" panose="020B0502040204020203" pitchFamily="34" charset="0"/>
                <a:ea typeface="+mn-ea"/>
                <a:cs typeface="Segoe UI" panose="020B0502040204020203" pitchFamily="34" charset="0"/>
              </a:rPr>
              <a:t> June:    </a:t>
            </a:r>
            <a:r>
              <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6">
                  <a:extLst>
                    <a:ext uri="{A12FA001-AC4F-418D-AE19-62706E023703}">
                      <ahyp:hlinkClr xmlns:ahyp="http://schemas.microsoft.com/office/drawing/2018/hyperlinkcolor" val="tx"/>
                    </a:ext>
                  </a:extLst>
                </a:hlinkClick>
              </a:rPr>
              <a:t>https://aka.ms/SkillForward21</a:t>
            </a:r>
            <a:endPar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a:ln>
                  <a:noFill/>
                </a:ln>
                <a:solidFill>
                  <a:srgbClr val="FFFF00"/>
                </a:solidFill>
                <a:effectLst/>
                <a:uLnTx/>
                <a:uFillTx/>
                <a:latin typeface="Segoe UI"/>
                <a:ea typeface="+mn-ea"/>
                <a:cs typeface="Segoe UI"/>
              </a:rPr>
              <a:t>Cloud Skills Challenge</a:t>
            </a:r>
            <a:r>
              <a:rPr kumimoji="0" lang="en-GB" sz="2800" b="1" i="0" u="none" strike="noStrike" kern="1200" cap="none" spc="0" normalizeH="0" baseline="0" noProof="0" dirty="0">
                <a:ln>
                  <a:noFill/>
                </a:ln>
                <a:solidFill>
                  <a:srgbClr val="FFFF00"/>
                </a:solidFill>
                <a:effectLst/>
                <a:uLnTx/>
                <a:uFillTx/>
                <a:latin typeface="Segoe UI"/>
                <a:ea typeface="+mn-ea"/>
                <a:cs typeface="Segoe UI"/>
              </a:rPr>
              <a:t> </a:t>
            </a:r>
            <a:r>
              <a:rPr kumimoji="0" lang="en-GB" sz="2400" b="0" i="0" u="none" strike="noStrike" kern="1200" cap="none" spc="0" normalizeH="0" baseline="0" noProof="0" dirty="0">
                <a:ln>
                  <a:noFill/>
                </a:ln>
                <a:solidFill>
                  <a:prstClr val="white"/>
                </a:solidFill>
                <a:effectLst/>
                <a:uLnTx/>
                <a:uFillTx/>
                <a:latin typeface="Segoe UI"/>
                <a:ea typeface="+mn-ea"/>
                <a:cs typeface="Segoe UI"/>
                <a:hlinkClick r:id="rId7">
                  <a:extLst>
                    <a:ext uri="{A12FA001-AC4F-418D-AE19-62706E023703}">
                      <ahyp:hlinkClr xmlns:ahyp="http://schemas.microsoft.com/office/drawing/2018/hyperlinkcolor" val="tx"/>
                    </a:ext>
                  </a:extLst>
                </a:hlinkClick>
              </a:rPr>
              <a:t>https://aka.ms/StudentDeveloperDayChallenge</a:t>
            </a:r>
            <a:r>
              <a:rPr kumimoji="0" lang="en-GB" sz="2400" b="0" i="0" u="none" strike="noStrike" kern="1200" cap="none" spc="0" normalizeH="0" baseline="0" noProof="0" dirty="0">
                <a:ln>
                  <a:noFill/>
                </a:ln>
                <a:solidFill>
                  <a:prstClr val="white"/>
                </a:solidFill>
                <a:effectLst/>
                <a:uLnTx/>
                <a:uFillTx/>
                <a:latin typeface="Segoe UI"/>
                <a:ea typeface="+mn-ea"/>
                <a:cs typeface="Segoe UI"/>
              </a:rPr>
              <a:t> </a:t>
            </a:r>
            <a:endParaRPr kumimoji="0" lang="en-GB" sz="2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4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4400" b="0" i="0" u="none" strike="noStrike" kern="1200" cap="none" spc="0" normalizeH="0" baseline="0" noProof="0" dirty="0">
                <a:ln>
                  <a:noFill/>
                </a:ln>
                <a:solidFill>
                  <a:srgbClr val="00FFFF"/>
                </a:solidFill>
                <a:effectLst/>
                <a:uLnTx/>
                <a:uFillTx/>
                <a:latin typeface="Segoe UI" panose="020B0502040204020203" pitchFamily="34" charset="0"/>
                <a:ea typeface="+mn-ea"/>
                <a:cs typeface="Segoe UI" panose="020B0502040204020203" pitchFamily="34" charset="0"/>
              </a:rPr>
              <a:t>Thanks for Listening!</a:t>
            </a:r>
          </a:p>
        </p:txBody>
      </p:sp>
    </p:spTree>
    <p:extLst>
      <p:ext uri="{BB962C8B-B14F-4D97-AF65-F5344CB8AC3E}">
        <p14:creationId xmlns:p14="http://schemas.microsoft.com/office/powerpoint/2010/main" val="212032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12</TotalTime>
  <Words>1101</Words>
  <Application>Microsoft Office PowerPoint</Application>
  <PresentationFormat>Widescreen</PresentationFormat>
  <Paragraphs>110</Paragraphs>
  <Slides>9</Slides>
  <Notes>8</Notes>
  <HiddenSlides>0</HiddenSlides>
  <MMClips>1</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9</vt:i4>
      </vt:variant>
    </vt:vector>
  </HeadingPairs>
  <TitlesOfParts>
    <vt:vector size="16" baseType="lpstr">
      <vt:lpstr>Arial</vt:lpstr>
      <vt:lpstr>Calibri</vt:lpstr>
      <vt:lpstr>Calibri Light</vt:lpstr>
      <vt:lpstr>Segoe UI</vt:lpstr>
      <vt:lpstr>Segoe UI Semibold</vt:lpstr>
      <vt:lpstr>Office Theme</vt:lpstr>
      <vt:lpstr>1_Office Theme</vt:lpstr>
      <vt:lpstr>PowerPoint Presentation</vt:lpstr>
      <vt:lpstr>Getting Started with Microsoft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Someleze Diko</dc:creator>
  <cp:lastModifiedBy>Someleze Diko</cp:lastModifiedBy>
  <cp:revision>3</cp:revision>
  <dcterms:created xsi:type="dcterms:W3CDTF">2022-06-02T20:42:57Z</dcterms:created>
  <dcterms:modified xsi:type="dcterms:W3CDTF">2022-06-02T20:55:39Z</dcterms:modified>
</cp:coreProperties>
</file>